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Inter" panose="020B0604020202020204" charset="0"/>
      <p:regular r:id="rId14"/>
      <p:bold r:id="rId15"/>
      <p:italic r:id="rId16"/>
      <p:boldItalic r:id="rId17"/>
    </p:embeddedFont>
    <p:embeddedFont>
      <p:font typeface="Calibri" panose="020F0502020204030204" pitchFamily="34" charset="0"/>
      <p:regular r:id="rId18"/>
      <p:bold r:id="rId19"/>
      <p:italic r:id="rId20"/>
      <p:boldItalic r:id="rId21"/>
    </p:embeddedFont>
    <p:embeddedFont>
      <p:font typeface="Raleway" panose="020B0604020202020204" charset="-52"/>
      <p:regular r:id="rId22"/>
      <p:bold r:id="rId23"/>
      <p:italic r:id="rId24"/>
      <p:boldItalic r:id="rId25"/>
    </p:embeddedFont>
    <p:embeddedFont>
      <p:font typeface="Sora SemiBold" panose="020B0604020202020204" charset="0"/>
      <p:regular r:id="rId26"/>
      <p:bold r:id="rId27"/>
    </p:embeddedFont>
    <p:embeddedFont>
      <p:font typeface="Sora" panose="020B0604020202020204"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3538D1-7A57-4094-AF6A-101CF704F88E}">
  <a:tblStyle styleId="{1C3538D1-7A57-4094-AF6A-101CF704F88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8" d="100"/>
          <a:sy n="108" d="100"/>
        </p:scale>
        <p:origin x="715"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33fb61485ab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33fb61485ab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35c9f142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3fb61485a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33fb61485a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e1d838b627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e1d838b627_4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bit.ly/3A1uf1Q" TargetMode="External"/><Relationship Id="rId7"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hyperlink" Target="http://bit.ly/2TtBDfr" TargetMode="External"/><Relationship Id="rId9"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jpg"/><Relationship Id="rId1" Type="http://schemas.openxmlformats.org/officeDocument/2006/relationships/slideMaster" Target="../slideMasters/slideMaster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Master" Target="../slideMasters/slideMaster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title="blocl-ultimo.jpg"/>
          <p:cNvPicPr preferRelativeResize="0"/>
          <p:nvPr/>
        </p:nvPicPr>
        <p:blipFill rotWithShape="1">
          <a:blip r:embed="rId2">
            <a:alphaModFix/>
          </a:blip>
          <a:srcRect/>
          <a:stretch/>
        </p:blipFill>
        <p:spPr>
          <a:xfrm>
            <a:off x="0" y="0"/>
            <a:ext cx="9144003" cy="5143501"/>
          </a:xfrm>
          <a:prstGeom prst="rect">
            <a:avLst/>
          </a:prstGeom>
          <a:noFill/>
          <a:ln>
            <a:noFill/>
          </a:ln>
        </p:spPr>
      </p:pic>
      <p:sp>
        <p:nvSpPr>
          <p:cNvPr id="10" name="Google Shape;10;p2"/>
          <p:cNvSpPr>
            <a:spLocks noGrp="1"/>
          </p:cNvSpPr>
          <p:nvPr>
            <p:ph type="pic" idx="2"/>
          </p:nvPr>
        </p:nvSpPr>
        <p:spPr>
          <a:xfrm>
            <a:off x="5608447" y="1266797"/>
            <a:ext cx="2636100" cy="2636100"/>
          </a:xfrm>
          <a:prstGeom prst="rect">
            <a:avLst/>
          </a:prstGeom>
          <a:noFill/>
          <a:ln>
            <a:noFill/>
          </a:ln>
        </p:spPr>
      </p:sp>
      <p:sp>
        <p:nvSpPr>
          <p:cNvPr id="11" name="Google Shape;11;p2"/>
          <p:cNvSpPr>
            <a:spLocks noGrp="1"/>
          </p:cNvSpPr>
          <p:nvPr>
            <p:ph type="pic" idx="3"/>
          </p:nvPr>
        </p:nvSpPr>
        <p:spPr>
          <a:xfrm>
            <a:off x="5355575" y="989147"/>
            <a:ext cx="3160500" cy="3147900"/>
          </a:xfrm>
          <a:prstGeom prst="rect">
            <a:avLst/>
          </a:prstGeom>
          <a:noFill/>
          <a:ln>
            <a:noFill/>
          </a:ln>
        </p:spPr>
      </p:sp>
      <p:sp>
        <p:nvSpPr>
          <p:cNvPr id="12" name="Google Shape;12;p2"/>
          <p:cNvSpPr txBox="1">
            <a:spLocks noGrp="1"/>
          </p:cNvSpPr>
          <p:nvPr>
            <p:ph type="ctrTitle"/>
          </p:nvPr>
        </p:nvSpPr>
        <p:spPr>
          <a:xfrm>
            <a:off x="663848" y="1523945"/>
            <a:ext cx="3160500" cy="12063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3600">
                <a:latin typeface="Sora"/>
                <a:ea typeface="Sora"/>
                <a:cs typeface="Sora"/>
                <a:sym typeface="Sora"/>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pic>
        <p:nvPicPr>
          <p:cNvPr id="13" name="Google Shape;13;p2" title="9.png"/>
          <p:cNvPicPr preferRelativeResize="0"/>
          <p:nvPr/>
        </p:nvPicPr>
        <p:blipFill rotWithShape="1">
          <a:blip r:embed="rId3">
            <a:alphaModFix/>
          </a:blip>
          <a:srcRect l="61945" t="38911" r="9708" b="34665"/>
          <a:stretch/>
        </p:blipFill>
        <p:spPr>
          <a:xfrm rot="-4641361">
            <a:off x="-19632" y="3863667"/>
            <a:ext cx="1452082" cy="1353512"/>
          </a:xfrm>
          <a:prstGeom prst="rect">
            <a:avLst/>
          </a:prstGeom>
          <a:noFill/>
          <a:ln>
            <a:noFill/>
          </a:ln>
        </p:spPr>
      </p:pic>
      <p:pic>
        <p:nvPicPr>
          <p:cNvPr id="14" name="Google Shape;14;p2" title="11.png"/>
          <p:cNvPicPr preferRelativeResize="0"/>
          <p:nvPr/>
        </p:nvPicPr>
        <p:blipFill rotWithShape="1">
          <a:blip r:embed="rId4">
            <a:alphaModFix/>
          </a:blip>
          <a:srcRect l="60885" t="12483" r="17222" b="70576"/>
          <a:stretch/>
        </p:blipFill>
        <p:spPr>
          <a:xfrm rot="855937">
            <a:off x="7796160" y="73099"/>
            <a:ext cx="1183957" cy="916206"/>
          </a:xfrm>
          <a:prstGeom prst="rect">
            <a:avLst/>
          </a:prstGeom>
          <a:noFill/>
          <a:ln>
            <a:noFill/>
          </a:ln>
        </p:spPr>
      </p:pic>
      <p:pic>
        <p:nvPicPr>
          <p:cNvPr id="15" name="Google Shape;15;p2" title="7.png"/>
          <p:cNvPicPr preferRelativeResize="0"/>
          <p:nvPr/>
        </p:nvPicPr>
        <p:blipFill rotWithShape="1">
          <a:blip r:embed="rId5">
            <a:alphaModFix/>
          </a:blip>
          <a:srcRect l="24273" t="59246" r="63398" b="24446"/>
          <a:stretch/>
        </p:blipFill>
        <p:spPr>
          <a:xfrm>
            <a:off x="8349171" y="4165944"/>
            <a:ext cx="566226" cy="748959"/>
          </a:xfrm>
          <a:prstGeom prst="rect">
            <a:avLst/>
          </a:prstGeom>
          <a:noFill/>
          <a:ln>
            <a:noFill/>
          </a:ln>
        </p:spPr>
      </p:pic>
      <p:pic>
        <p:nvPicPr>
          <p:cNvPr id="16" name="Google Shape;16;p2" title="freepik__a-collection-of-handdrawn-dark-blue-and-white-dood__3292.png"/>
          <p:cNvPicPr preferRelativeResize="0"/>
          <p:nvPr/>
        </p:nvPicPr>
        <p:blipFill rotWithShape="1">
          <a:blip r:embed="rId6">
            <a:alphaModFix/>
          </a:blip>
          <a:srcRect l="63062" t="66797" r="23875" b="25157"/>
          <a:stretch/>
        </p:blipFill>
        <p:spPr>
          <a:xfrm rot="-735248">
            <a:off x="304915" y="306196"/>
            <a:ext cx="802997" cy="494607"/>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1"/>
          <p:cNvSpPr txBox="1">
            <a:spLocks noGrp="1"/>
          </p:cNvSpPr>
          <p:nvPr>
            <p:ph type="title" hasCustomPrompt="1"/>
          </p:nvPr>
        </p:nvSpPr>
        <p:spPr>
          <a:xfrm>
            <a:off x="1284000" y="1952850"/>
            <a:ext cx="6576000" cy="799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a:spLocks noGrp="1"/>
          </p:cNvSpPr>
          <p:nvPr>
            <p:ph type="subTitle" idx="1"/>
          </p:nvPr>
        </p:nvSpPr>
        <p:spPr>
          <a:xfrm>
            <a:off x="1284000" y="2816250"/>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2_1">
    <p:spTree>
      <p:nvGrpSpPr>
        <p:cNvPr id="1" name="Shape 63"/>
        <p:cNvGrpSpPr/>
        <p:nvPr/>
      </p:nvGrpSpPr>
      <p:grpSpPr>
        <a:xfrm>
          <a:off x="0" y="0"/>
          <a:ext cx="0" cy="0"/>
          <a:chOff x="0" y="0"/>
          <a:chExt cx="0" cy="0"/>
        </a:xfrm>
      </p:grpSpPr>
      <p:pic>
        <p:nvPicPr>
          <p:cNvPr id="64" name="Google Shape;64;p13" title="blocl-ultimo.jpg"/>
          <p:cNvPicPr preferRelativeResize="0"/>
          <p:nvPr/>
        </p:nvPicPr>
        <p:blipFill rotWithShape="1">
          <a:blip r:embed="rId2">
            <a:alphaModFix/>
          </a:blip>
          <a:srcRect/>
          <a:stretch/>
        </p:blipFill>
        <p:spPr>
          <a:xfrm>
            <a:off x="0" y="0"/>
            <a:ext cx="9144003" cy="5143501"/>
          </a:xfrm>
          <a:prstGeom prst="rect">
            <a:avLst/>
          </a:prstGeom>
          <a:noFill/>
          <a:ln>
            <a:noFill/>
          </a:ln>
        </p:spPr>
      </p:pic>
      <p:sp>
        <p:nvSpPr>
          <p:cNvPr id="65" name="Google Shape;65;p13"/>
          <p:cNvSpPr txBox="1">
            <a:spLocks noGrp="1"/>
          </p:cNvSpPr>
          <p:nvPr>
            <p:ph type="title"/>
          </p:nvPr>
        </p:nvSpPr>
        <p:spPr>
          <a:xfrm>
            <a:off x="703140" y="574852"/>
            <a:ext cx="3489600" cy="5727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sz="2000">
                <a:latin typeface="Sora"/>
                <a:ea typeface="Sora"/>
                <a:cs typeface="Sora"/>
                <a:sym typeface="Sora"/>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66" name="Google Shape;66;p13"/>
          <p:cNvSpPr txBox="1">
            <a:spLocks noGrp="1"/>
          </p:cNvSpPr>
          <p:nvPr>
            <p:ph type="subTitle" idx="1"/>
          </p:nvPr>
        </p:nvSpPr>
        <p:spPr>
          <a:xfrm>
            <a:off x="1332278" y="1967550"/>
            <a:ext cx="27999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67" name="Google Shape;67;p13"/>
          <p:cNvSpPr txBox="1">
            <a:spLocks noGrp="1"/>
          </p:cNvSpPr>
          <p:nvPr>
            <p:ph type="subTitle" idx="2"/>
          </p:nvPr>
        </p:nvSpPr>
        <p:spPr>
          <a:xfrm>
            <a:off x="1332278" y="2613758"/>
            <a:ext cx="27999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68" name="Google Shape;68;p13"/>
          <p:cNvSpPr txBox="1">
            <a:spLocks noGrp="1"/>
          </p:cNvSpPr>
          <p:nvPr>
            <p:ph type="subTitle" idx="3"/>
          </p:nvPr>
        </p:nvSpPr>
        <p:spPr>
          <a:xfrm>
            <a:off x="1332278" y="3259967"/>
            <a:ext cx="27999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69" name="Google Shape;69;p13"/>
          <p:cNvSpPr txBox="1">
            <a:spLocks noGrp="1"/>
          </p:cNvSpPr>
          <p:nvPr>
            <p:ph type="subTitle" idx="4"/>
          </p:nvPr>
        </p:nvSpPr>
        <p:spPr>
          <a:xfrm>
            <a:off x="1332278" y="3906175"/>
            <a:ext cx="27999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70" name="Google Shape;70;p13"/>
          <p:cNvSpPr txBox="1">
            <a:spLocks noGrp="1"/>
          </p:cNvSpPr>
          <p:nvPr>
            <p:ph type="subTitle" idx="5"/>
          </p:nvPr>
        </p:nvSpPr>
        <p:spPr>
          <a:xfrm>
            <a:off x="5924949" y="1967550"/>
            <a:ext cx="27999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71" name="Google Shape;71;p13"/>
          <p:cNvSpPr txBox="1">
            <a:spLocks noGrp="1"/>
          </p:cNvSpPr>
          <p:nvPr>
            <p:ph type="subTitle" idx="6"/>
          </p:nvPr>
        </p:nvSpPr>
        <p:spPr>
          <a:xfrm>
            <a:off x="5924949" y="2613756"/>
            <a:ext cx="27999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72" name="Google Shape;72;p13"/>
          <p:cNvSpPr txBox="1">
            <a:spLocks noGrp="1"/>
          </p:cNvSpPr>
          <p:nvPr>
            <p:ph type="subTitle" idx="7"/>
          </p:nvPr>
        </p:nvSpPr>
        <p:spPr>
          <a:xfrm>
            <a:off x="5924949" y="3259962"/>
            <a:ext cx="27999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73" name="Google Shape;73;p13"/>
          <p:cNvSpPr txBox="1">
            <a:spLocks noGrp="1"/>
          </p:cNvSpPr>
          <p:nvPr>
            <p:ph type="subTitle" idx="8"/>
          </p:nvPr>
        </p:nvSpPr>
        <p:spPr>
          <a:xfrm>
            <a:off x="5924949" y="3906169"/>
            <a:ext cx="27999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74" name="Google Shape;74;p13"/>
          <p:cNvSpPr txBox="1">
            <a:spLocks noGrp="1"/>
          </p:cNvSpPr>
          <p:nvPr>
            <p:ph type="title" idx="9" hasCustomPrompt="1"/>
          </p:nvPr>
        </p:nvSpPr>
        <p:spPr>
          <a:xfrm>
            <a:off x="490246" y="3929988"/>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000">
                <a:solidFill>
                  <a:schemeClr val="accent2"/>
                </a:solidFill>
                <a:latin typeface="Inter"/>
                <a:ea typeface="Inter"/>
                <a:cs typeface="Inter"/>
                <a:sym typeface="Inter"/>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75" name="Google Shape;75;p13"/>
          <p:cNvSpPr txBox="1">
            <a:spLocks noGrp="1"/>
          </p:cNvSpPr>
          <p:nvPr>
            <p:ph type="title" idx="13" hasCustomPrompt="1"/>
          </p:nvPr>
        </p:nvSpPr>
        <p:spPr>
          <a:xfrm>
            <a:off x="490246" y="2637371"/>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000">
                <a:solidFill>
                  <a:schemeClr val="accent2"/>
                </a:solidFill>
                <a:latin typeface="Inter"/>
                <a:ea typeface="Inter"/>
                <a:cs typeface="Inter"/>
                <a:sym typeface="Inter"/>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76" name="Google Shape;76;p13"/>
          <p:cNvSpPr txBox="1">
            <a:spLocks noGrp="1"/>
          </p:cNvSpPr>
          <p:nvPr>
            <p:ph type="title" idx="14" hasCustomPrompt="1"/>
          </p:nvPr>
        </p:nvSpPr>
        <p:spPr>
          <a:xfrm>
            <a:off x="490246" y="1991363"/>
            <a:ext cx="864300" cy="3105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000">
                <a:solidFill>
                  <a:schemeClr val="accent2"/>
                </a:solidFill>
                <a:latin typeface="Inter"/>
                <a:ea typeface="Inter"/>
                <a:cs typeface="Inter"/>
                <a:sym typeface="Inter"/>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7" name="Google Shape;77;p13"/>
          <p:cNvSpPr txBox="1">
            <a:spLocks noGrp="1"/>
          </p:cNvSpPr>
          <p:nvPr>
            <p:ph type="title" idx="15" hasCustomPrompt="1"/>
          </p:nvPr>
        </p:nvSpPr>
        <p:spPr>
          <a:xfrm>
            <a:off x="490246" y="3283679"/>
            <a:ext cx="865800" cy="31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000">
                <a:solidFill>
                  <a:schemeClr val="accent2"/>
                </a:solidFill>
                <a:latin typeface="Inter"/>
                <a:ea typeface="Inter"/>
                <a:cs typeface="Inter"/>
                <a:sym typeface="Inter"/>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78" name="Google Shape;78;p13"/>
          <p:cNvSpPr txBox="1">
            <a:spLocks noGrp="1"/>
          </p:cNvSpPr>
          <p:nvPr>
            <p:ph type="title" idx="16" hasCustomPrompt="1"/>
          </p:nvPr>
        </p:nvSpPr>
        <p:spPr>
          <a:xfrm>
            <a:off x="5095604" y="2637569"/>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000">
                <a:solidFill>
                  <a:schemeClr val="accent2"/>
                </a:solidFill>
                <a:latin typeface="Inter"/>
                <a:ea typeface="Inter"/>
                <a:cs typeface="Inter"/>
                <a:sym typeface="Inter"/>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79" name="Google Shape;79;p13"/>
          <p:cNvSpPr txBox="1">
            <a:spLocks noGrp="1"/>
          </p:cNvSpPr>
          <p:nvPr>
            <p:ph type="title" idx="17" hasCustomPrompt="1"/>
          </p:nvPr>
        </p:nvSpPr>
        <p:spPr>
          <a:xfrm>
            <a:off x="5095603" y="3283775"/>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000">
                <a:solidFill>
                  <a:schemeClr val="accent2"/>
                </a:solidFill>
                <a:latin typeface="Inter"/>
                <a:ea typeface="Inter"/>
                <a:cs typeface="Inter"/>
                <a:sym typeface="Inter"/>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0" name="Google Shape;80;p13"/>
          <p:cNvSpPr txBox="1">
            <a:spLocks noGrp="1"/>
          </p:cNvSpPr>
          <p:nvPr>
            <p:ph type="title" idx="18" hasCustomPrompt="1"/>
          </p:nvPr>
        </p:nvSpPr>
        <p:spPr>
          <a:xfrm>
            <a:off x="5095605" y="3929981"/>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000">
                <a:solidFill>
                  <a:schemeClr val="accent2"/>
                </a:solidFill>
                <a:latin typeface="Inter"/>
                <a:ea typeface="Inter"/>
                <a:cs typeface="Inter"/>
                <a:sym typeface="Inter"/>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1" name="Google Shape;81;p13"/>
          <p:cNvSpPr txBox="1">
            <a:spLocks noGrp="1"/>
          </p:cNvSpPr>
          <p:nvPr>
            <p:ph type="title" idx="19" hasCustomPrompt="1"/>
          </p:nvPr>
        </p:nvSpPr>
        <p:spPr>
          <a:xfrm>
            <a:off x="5095604" y="1991363"/>
            <a:ext cx="865800" cy="31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000">
                <a:solidFill>
                  <a:schemeClr val="accent2"/>
                </a:solidFill>
                <a:latin typeface="Inter"/>
                <a:ea typeface="Inter"/>
                <a:cs typeface="Inter"/>
                <a:sym typeface="Inter"/>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pic>
        <p:nvPicPr>
          <p:cNvPr id="82" name="Google Shape;82;p13" title="4.png"/>
          <p:cNvPicPr preferRelativeResize="0"/>
          <p:nvPr/>
        </p:nvPicPr>
        <p:blipFill rotWithShape="1">
          <a:blip r:embed="rId3">
            <a:alphaModFix/>
          </a:blip>
          <a:srcRect l="39883" t="38069" r="50256" b="47535"/>
          <a:stretch/>
        </p:blipFill>
        <p:spPr>
          <a:xfrm rot="1532856">
            <a:off x="8168068" y="536551"/>
            <a:ext cx="523788" cy="764621"/>
          </a:xfrm>
          <a:prstGeom prst="rect">
            <a:avLst/>
          </a:prstGeom>
          <a:noFill/>
          <a:ln>
            <a:noFill/>
          </a:ln>
        </p:spPr>
      </p:pic>
      <p:pic>
        <p:nvPicPr>
          <p:cNvPr id="83" name="Google Shape;83;p13" title="7.png"/>
          <p:cNvPicPr preferRelativeResize="0"/>
          <p:nvPr/>
        </p:nvPicPr>
        <p:blipFill rotWithShape="1">
          <a:blip r:embed="rId4">
            <a:alphaModFix/>
          </a:blip>
          <a:srcRect l="25083" t="60152" r="64029" b="25663"/>
          <a:stretch/>
        </p:blipFill>
        <p:spPr>
          <a:xfrm rot="-40">
            <a:off x="7589200" y="357829"/>
            <a:ext cx="439598" cy="572692"/>
          </a:xfrm>
          <a:prstGeom prst="rect">
            <a:avLst/>
          </a:prstGeom>
          <a:noFill/>
          <a:ln>
            <a:noFill/>
          </a:ln>
        </p:spPr>
      </p:pic>
      <p:pic>
        <p:nvPicPr>
          <p:cNvPr id="84" name="Google Shape;84;p13" title="freepik__a-collection-of-handdrawn-dark-blue-and-white-dood__3292.png"/>
          <p:cNvPicPr preferRelativeResize="0"/>
          <p:nvPr/>
        </p:nvPicPr>
        <p:blipFill rotWithShape="1">
          <a:blip r:embed="rId5">
            <a:alphaModFix/>
          </a:blip>
          <a:srcRect l="64028" t="67330" r="24824" b="25814"/>
          <a:stretch/>
        </p:blipFill>
        <p:spPr>
          <a:xfrm rot="-2160983">
            <a:off x="212405" y="352899"/>
            <a:ext cx="498803" cy="30669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85"/>
        <p:cNvGrpSpPr/>
        <p:nvPr/>
      </p:nvGrpSpPr>
      <p:grpSpPr>
        <a:xfrm>
          <a:off x="0" y="0"/>
          <a:ext cx="0" cy="0"/>
          <a:chOff x="0" y="0"/>
          <a:chExt cx="0" cy="0"/>
        </a:xfrm>
      </p:grpSpPr>
      <p:pic>
        <p:nvPicPr>
          <p:cNvPr id="86" name="Google Shape;86;p14" title="blocl-ultimo.jpg"/>
          <p:cNvPicPr preferRelativeResize="0"/>
          <p:nvPr/>
        </p:nvPicPr>
        <p:blipFill rotWithShape="1">
          <a:blip r:embed="rId2">
            <a:alphaModFix/>
          </a:blip>
          <a:srcRect/>
          <a:stretch/>
        </p:blipFill>
        <p:spPr>
          <a:xfrm>
            <a:off x="0" y="0"/>
            <a:ext cx="9144003" cy="5143501"/>
          </a:xfrm>
          <a:prstGeom prst="rect">
            <a:avLst/>
          </a:prstGeom>
          <a:noFill/>
          <a:ln>
            <a:noFill/>
          </a:ln>
        </p:spPr>
      </p:pic>
      <p:sp>
        <p:nvSpPr>
          <p:cNvPr id="87" name="Google Shape;87;p14"/>
          <p:cNvSpPr txBox="1">
            <a:spLocks noGrp="1"/>
          </p:cNvSpPr>
          <p:nvPr>
            <p:ph type="subTitle" idx="1"/>
          </p:nvPr>
        </p:nvSpPr>
        <p:spPr>
          <a:xfrm>
            <a:off x="685147" y="1934053"/>
            <a:ext cx="3181500" cy="1908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4"/>
          <p:cNvSpPr txBox="1">
            <a:spLocks noGrp="1"/>
          </p:cNvSpPr>
          <p:nvPr>
            <p:ph type="title"/>
          </p:nvPr>
        </p:nvSpPr>
        <p:spPr>
          <a:xfrm>
            <a:off x="685147" y="567000"/>
            <a:ext cx="3306600" cy="687900"/>
          </a:xfrm>
          <a:prstGeom prst="rect">
            <a:avLst/>
          </a:prstGeom>
          <a:ln>
            <a:noFill/>
          </a:ln>
        </p:spPr>
        <p:txBody>
          <a:bodyPr spcFirstLastPara="1" wrap="square" lIns="91425" tIns="91425" rIns="91425" bIns="91425" anchor="t" anchorCtr="0">
            <a:noAutofit/>
          </a:bodyPr>
          <a:lstStyle>
            <a:lvl1pPr lvl="0" algn="l">
              <a:spcBef>
                <a:spcPts val="0"/>
              </a:spcBef>
              <a:spcAft>
                <a:spcPts val="0"/>
              </a:spcAft>
              <a:buSzPts val="2600"/>
              <a:buNone/>
              <a:defRPr sz="2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pic>
        <p:nvPicPr>
          <p:cNvPr id="89" name="Google Shape;89;p14" title="freepik__a-collection-of-handdrawn-dark-blue-and-white-dood__3292.png"/>
          <p:cNvPicPr preferRelativeResize="0"/>
          <p:nvPr/>
        </p:nvPicPr>
        <p:blipFill rotWithShape="1">
          <a:blip r:embed="rId3">
            <a:alphaModFix/>
          </a:blip>
          <a:srcRect l="63155" t="65171" r="23662" b="22664"/>
          <a:stretch/>
        </p:blipFill>
        <p:spPr>
          <a:xfrm rot="2144675">
            <a:off x="7852046" y="604293"/>
            <a:ext cx="719909" cy="664268"/>
          </a:xfrm>
          <a:prstGeom prst="rect">
            <a:avLst/>
          </a:prstGeom>
          <a:noFill/>
          <a:ln>
            <a:noFill/>
          </a:ln>
        </p:spPr>
      </p:pic>
      <p:pic>
        <p:nvPicPr>
          <p:cNvPr id="90" name="Google Shape;90;p14" title="11.png"/>
          <p:cNvPicPr preferRelativeResize="0"/>
          <p:nvPr/>
        </p:nvPicPr>
        <p:blipFill rotWithShape="1">
          <a:blip r:embed="rId4">
            <a:alphaModFix/>
          </a:blip>
          <a:srcRect l="64374" t="14316" r="20206" b="71713"/>
          <a:stretch/>
        </p:blipFill>
        <p:spPr>
          <a:xfrm rot="-1721476" flipH="1">
            <a:off x="223941" y="4095630"/>
            <a:ext cx="795520" cy="716691"/>
          </a:xfrm>
          <a:prstGeom prst="rect">
            <a:avLst/>
          </a:prstGeom>
          <a:noFill/>
          <a:ln>
            <a:noFill/>
          </a:ln>
        </p:spPr>
      </p:pic>
      <p:pic>
        <p:nvPicPr>
          <p:cNvPr id="91" name="Google Shape;91;p14" title="2.png"/>
          <p:cNvPicPr preferRelativeResize="0"/>
          <p:nvPr/>
        </p:nvPicPr>
        <p:blipFill rotWithShape="1">
          <a:blip r:embed="rId5">
            <a:alphaModFix/>
          </a:blip>
          <a:srcRect l="61481" t="28067" r="26072" b="58558"/>
          <a:stretch/>
        </p:blipFill>
        <p:spPr>
          <a:xfrm rot="2048126">
            <a:off x="7920171" y="4133557"/>
            <a:ext cx="640147" cy="687897"/>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92"/>
        <p:cNvGrpSpPr/>
        <p:nvPr/>
      </p:nvGrpSpPr>
      <p:grpSpPr>
        <a:xfrm>
          <a:off x="0" y="0"/>
          <a:ext cx="0" cy="0"/>
          <a:chOff x="0" y="0"/>
          <a:chExt cx="0" cy="0"/>
        </a:xfrm>
      </p:grpSpPr>
      <p:pic>
        <p:nvPicPr>
          <p:cNvPr id="93" name="Google Shape;93;p15" title="blocl-ultimo.jpg"/>
          <p:cNvPicPr preferRelativeResize="0"/>
          <p:nvPr/>
        </p:nvPicPr>
        <p:blipFill rotWithShape="1">
          <a:blip r:embed="rId2">
            <a:alphaModFix/>
          </a:blip>
          <a:srcRect/>
          <a:stretch/>
        </p:blipFill>
        <p:spPr>
          <a:xfrm>
            <a:off x="0" y="0"/>
            <a:ext cx="9144003" cy="5143501"/>
          </a:xfrm>
          <a:prstGeom prst="rect">
            <a:avLst/>
          </a:prstGeom>
          <a:noFill/>
          <a:ln>
            <a:noFill/>
          </a:ln>
        </p:spPr>
      </p:pic>
      <p:sp>
        <p:nvSpPr>
          <p:cNvPr id="94" name="Google Shape;94;p15"/>
          <p:cNvSpPr txBox="1">
            <a:spLocks noGrp="1"/>
          </p:cNvSpPr>
          <p:nvPr>
            <p:ph type="title"/>
          </p:nvPr>
        </p:nvSpPr>
        <p:spPr>
          <a:xfrm>
            <a:off x="691850" y="577675"/>
            <a:ext cx="3347100" cy="11391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2000">
                <a:latin typeface="Sora"/>
                <a:ea typeface="Sora"/>
                <a:cs typeface="Sora"/>
                <a:sym typeface="Sora"/>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95" name="Google Shape;95;p15"/>
          <p:cNvSpPr txBox="1">
            <a:spLocks noGrp="1"/>
          </p:cNvSpPr>
          <p:nvPr>
            <p:ph type="body" idx="1"/>
          </p:nvPr>
        </p:nvSpPr>
        <p:spPr>
          <a:xfrm>
            <a:off x="691850" y="1716875"/>
            <a:ext cx="3347100" cy="22287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200"/>
            </a:lvl1pPr>
            <a:lvl2pPr marL="914400" lvl="1" indent="-317500">
              <a:lnSpc>
                <a:spcPct val="115000"/>
              </a:lnSpc>
              <a:spcBef>
                <a:spcPts val="0"/>
              </a:spcBef>
              <a:spcAft>
                <a:spcPts val="0"/>
              </a:spcAft>
              <a:buSzPts val="1400"/>
              <a:buChar char="○"/>
              <a:defRPr/>
            </a:lvl2pPr>
            <a:lvl3pPr marL="1371600" lvl="2" indent="-317500">
              <a:lnSpc>
                <a:spcPct val="115000"/>
              </a:lnSpc>
              <a:spcBef>
                <a:spcPts val="0"/>
              </a:spcBef>
              <a:spcAft>
                <a:spcPts val="0"/>
              </a:spcAft>
              <a:buSzPts val="1400"/>
              <a:buChar char="■"/>
              <a:defRPr/>
            </a:lvl3pPr>
            <a:lvl4pPr marL="1828800" lvl="3" indent="-317500">
              <a:lnSpc>
                <a:spcPct val="115000"/>
              </a:lnSpc>
              <a:spcBef>
                <a:spcPts val="0"/>
              </a:spcBef>
              <a:spcAft>
                <a:spcPts val="0"/>
              </a:spcAft>
              <a:buSzPts val="1400"/>
              <a:buChar char="●"/>
              <a:defRPr/>
            </a:lvl4pPr>
            <a:lvl5pPr marL="2286000" lvl="4" indent="-317500">
              <a:lnSpc>
                <a:spcPct val="115000"/>
              </a:lnSpc>
              <a:spcBef>
                <a:spcPts val="0"/>
              </a:spcBef>
              <a:spcAft>
                <a:spcPts val="0"/>
              </a:spcAft>
              <a:buSzPts val="1400"/>
              <a:buChar char="○"/>
              <a:defRPr/>
            </a:lvl5pPr>
            <a:lvl6pPr marL="2743200" lvl="5" indent="-317500">
              <a:lnSpc>
                <a:spcPct val="115000"/>
              </a:lnSpc>
              <a:spcBef>
                <a:spcPts val="0"/>
              </a:spcBef>
              <a:spcAft>
                <a:spcPts val="0"/>
              </a:spcAft>
              <a:buSzPts val="1400"/>
              <a:buChar char="■"/>
              <a:defRPr/>
            </a:lvl6pPr>
            <a:lvl7pPr marL="3200400" lvl="6" indent="-317500">
              <a:lnSpc>
                <a:spcPct val="115000"/>
              </a:lnSpc>
              <a:spcBef>
                <a:spcPts val="0"/>
              </a:spcBef>
              <a:spcAft>
                <a:spcPts val="0"/>
              </a:spcAft>
              <a:buSzPts val="1400"/>
              <a:buChar char="●"/>
              <a:defRPr/>
            </a:lvl7pPr>
            <a:lvl8pPr marL="3657600" lvl="7" indent="-317500">
              <a:lnSpc>
                <a:spcPct val="115000"/>
              </a:lnSpc>
              <a:spcBef>
                <a:spcPts val="0"/>
              </a:spcBef>
              <a:spcAft>
                <a:spcPts val="0"/>
              </a:spcAft>
              <a:buSzPts val="1400"/>
              <a:buChar char="○"/>
              <a:defRPr/>
            </a:lvl8pPr>
            <a:lvl9pPr marL="4114800" lvl="8" indent="-317500">
              <a:lnSpc>
                <a:spcPct val="115000"/>
              </a:lnSpc>
              <a:spcBef>
                <a:spcPts val="0"/>
              </a:spcBef>
              <a:spcAft>
                <a:spcPts val="0"/>
              </a:spcAft>
              <a:buSzPts val="1400"/>
              <a:buChar char="■"/>
              <a:defRPr/>
            </a:lvl9pPr>
          </a:lstStyle>
          <a:p>
            <a:endParaRPr/>
          </a:p>
        </p:txBody>
      </p:sp>
      <p:sp>
        <p:nvSpPr>
          <p:cNvPr id="96" name="Google Shape;96;p15"/>
          <p:cNvSpPr>
            <a:spLocks noGrp="1"/>
          </p:cNvSpPr>
          <p:nvPr>
            <p:ph type="pic" idx="2"/>
          </p:nvPr>
        </p:nvSpPr>
        <p:spPr>
          <a:xfrm>
            <a:off x="5502100" y="729824"/>
            <a:ext cx="3012600" cy="3791400"/>
          </a:xfrm>
          <a:prstGeom prst="rect">
            <a:avLst/>
          </a:prstGeom>
          <a:noFill/>
          <a:ln>
            <a:noFill/>
          </a:ln>
        </p:spPr>
      </p:sp>
      <p:sp>
        <p:nvSpPr>
          <p:cNvPr id="97" name="Google Shape;97;p15"/>
          <p:cNvSpPr>
            <a:spLocks noGrp="1"/>
          </p:cNvSpPr>
          <p:nvPr>
            <p:ph type="pic" idx="3"/>
          </p:nvPr>
        </p:nvSpPr>
        <p:spPr>
          <a:xfrm>
            <a:off x="5668000" y="914411"/>
            <a:ext cx="2564400" cy="3435300"/>
          </a:xfrm>
          <a:prstGeom prst="rect">
            <a:avLst/>
          </a:prstGeom>
          <a:noFill/>
          <a:ln>
            <a:noFill/>
          </a:ln>
        </p:spPr>
      </p:sp>
      <p:pic>
        <p:nvPicPr>
          <p:cNvPr id="98" name="Google Shape;98;p15" title="6.png"/>
          <p:cNvPicPr preferRelativeResize="0"/>
          <p:nvPr/>
        </p:nvPicPr>
        <p:blipFill rotWithShape="1">
          <a:blip r:embed="rId3">
            <a:alphaModFix/>
          </a:blip>
          <a:srcRect l="29938" t="45424" r="57971" b="45654"/>
          <a:stretch/>
        </p:blipFill>
        <p:spPr>
          <a:xfrm rot="1646570">
            <a:off x="8334295" y="291672"/>
            <a:ext cx="617582" cy="455628"/>
          </a:xfrm>
          <a:prstGeom prst="rect">
            <a:avLst/>
          </a:prstGeom>
          <a:noFill/>
          <a:ln>
            <a:noFill/>
          </a:ln>
        </p:spPr>
      </p:pic>
      <p:pic>
        <p:nvPicPr>
          <p:cNvPr id="99" name="Google Shape;99;p15" title="3.png"/>
          <p:cNvPicPr preferRelativeResize="0"/>
          <p:nvPr/>
        </p:nvPicPr>
        <p:blipFill rotWithShape="1">
          <a:blip r:embed="rId4">
            <a:alphaModFix/>
          </a:blip>
          <a:srcRect l="75053" b="78511"/>
          <a:stretch/>
        </p:blipFill>
        <p:spPr>
          <a:xfrm>
            <a:off x="228603" y="3978802"/>
            <a:ext cx="1027523" cy="885100"/>
          </a:xfrm>
          <a:prstGeom prst="rect">
            <a:avLst/>
          </a:prstGeom>
          <a:noFill/>
          <a:ln>
            <a:noFill/>
          </a:ln>
        </p:spPr>
      </p:pic>
      <p:pic>
        <p:nvPicPr>
          <p:cNvPr id="100" name="Google Shape;100;p15" title="freepik__a-collection-of-handdrawn-dark-blue-and-white-dood__3292.png"/>
          <p:cNvPicPr preferRelativeResize="0"/>
          <p:nvPr/>
        </p:nvPicPr>
        <p:blipFill rotWithShape="1">
          <a:blip r:embed="rId5">
            <a:alphaModFix/>
          </a:blip>
          <a:srcRect l="64028" t="67330" r="24824" b="25814"/>
          <a:stretch/>
        </p:blipFill>
        <p:spPr>
          <a:xfrm rot="-2161022">
            <a:off x="5055194" y="394970"/>
            <a:ext cx="569488" cy="350162"/>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01"/>
        <p:cNvGrpSpPr/>
        <p:nvPr/>
      </p:nvGrpSpPr>
      <p:grpSpPr>
        <a:xfrm>
          <a:off x="0" y="0"/>
          <a:ext cx="0" cy="0"/>
          <a:chOff x="0" y="0"/>
          <a:chExt cx="0" cy="0"/>
        </a:xfrm>
      </p:grpSpPr>
      <p:pic>
        <p:nvPicPr>
          <p:cNvPr id="102" name="Google Shape;102;p16" title="blocl-ultimo.jpg"/>
          <p:cNvPicPr preferRelativeResize="0"/>
          <p:nvPr/>
        </p:nvPicPr>
        <p:blipFill rotWithShape="1">
          <a:blip r:embed="rId2">
            <a:alphaModFix/>
          </a:blip>
          <a:srcRect/>
          <a:stretch/>
        </p:blipFill>
        <p:spPr>
          <a:xfrm>
            <a:off x="0" y="0"/>
            <a:ext cx="9144003" cy="5143501"/>
          </a:xfrm>
          <a:prstGeom prst="rect">
            <a:avLst/>
          </a:prstGeom>
          <a:noFill/>
          <a:ln>
            <a:noFill/>
          </a:ln>
        </p:spPr>
      </p:pic>
      <p:pic>
        <p:nvPicPr>
          <p:cNvPr id="103" name="Google Shape;103;p16" title="2.png"/>
          <p:cNvPicPr preferRelativeResize="0"/>
          <p:nvPr/>
        </p:nvPicPr>
        <p:blipFill rotWithShape="1">
          <a:blip r:embed="rId3">
            <a:alphaModFix/>
          </a:blip>
          <a:srcRect l="59139" t="24077" r="23326" b="55889"/>
          <a:stretch/>
        </p:blipFill>
        <p:spPr>
          <a:xfrm rot="2331532" flipH="1">
            <a:off x="7840885" y="130514"/>
            <a:ext cx="696883" cy="796199"/>
          </a:xfrm>
          <a:prstGeom prst="rect">
            <a:avLst/>
          </a:prstGeom>
          <a:noFill/>
          <a:ln>
            <a:noFill/>
          </a:ln>
        </p:spPr>
      </p:pic>
      <p:pic>
        <p:nvPicPr>
          <p:cNvPr id="104" name="Google Shape;104;p16" title="7.png"/>
          <p:cNvPicPr preferRelativeResize="0"/>
          <p:nvPr/>
        </p:nvPicPr>
        <p:blipFill rotWithShape="1">
          <a:blip r:embed="rId4">
            <a:alphaModFix/>
          </a:blip>
          <a:srcRect l="25083" t="60152" r="64029" b="25663"/>
          <a:stretch/>
        </p:blipFill>
        <p:spPr>
          <a:xfrm rot="-1058804">
            <a:off x="7490997" y="367418"/>
            <a:ext cx="397106" cy="517363"/>
          </a:xfrm>
          <a:prstGeom prst="rect">
            <a:avLst/>
          </a:prstGeom>
          <a:noFill/>
          <a:ln>
            <a:noFill/>
          </a:ln>
        </p:spPr>
      </p:pic>
      <p:pic>
        <p:nvPicPr>
          <p:cNvPr id="105" name="Google Shape;105;p16" title="8.png"/>
          <p:cNvPicPr preferRelativeResize="0"/>
          <p:nvPr/>
        </p:nvPicPr>
        <p:blipFill rotWithShape="1">
          <a:blip r:embed="rId5">
            <a:alphaModFix/>
          </a:blip>
          <a:srcRect l="56668" t="85476" r="34663" b="3812"/>
          <a:stretch/>
        </p:blipFill>
        <p:spPr>
          <a:xfrm rot="-50">
            <a:off x="160539" y="4603029"/>
            <a:ext cx="354826" cy="438441"/>
          </a:xfrm>
          <a:prstGeom prst="rect">
            <a:avLst/>
          </a:prstGeom>
          <a:noFill/>
          <a:ln>
            <a:noFill/>
          </a:ln>
        </p:spPr>
      </p:pic>
      <p:pic>
        <p:nvPicPr>
          <p:cNvPr id="106" name="Google Shape;106;p16" title="11.png"/>
          <p:cNvPicPr preferRelativeResize="0"/>
          <p:nvPr/>
        </p:nvPicPr>
        <p:blipFill rotWithShape="1">
          <a:blip r:embed="rId6">
            <a:alphaModFix/>
          </a:blip>
          <a:srcRect l="64374" t="14316" r="20206" b="71713"/>
          <a:stretch/>
        </p:blipFill>
        <p:spPr>
          <a:xfrm rot="-2699818" flipH="1">
            <a:off x="242889" y="271630"/>
            <a:ext cx="478503" cy="431101"/>
          </a:xfrm>
          <a:prstGeom prst="rect">
            <a:avLst/>
          </a:prstGeom>
          <a:noFill/>
          <a:ln>
            <a:noFill/>
          </a:ln>
        </p:spPr>
      </p:pic>
      <p:pic>
        <p:nvPicPr>
          <p:cNvPr id="107" name="Google Shape;107;p16" title="10.png"/>
          <p:cNvPicPr preferRelativeResize="0"/>
          <p:nvPr/>
        </p:nvPicPr>
        <p:blipFill rotWithShape="1">
          <a:blip r:embed="rId7">
            <a:alphaModFix/>
          </a:blip>
          <a:srcRect l="30379" t="81512" r="43979" b="5983"/>
          <a:stretch/>
        </p:blipFill>
        <p:spPr>
          <a:xfrm>
            <a:off x="3297125" y="4594366"/>
            <a:ext cx="899036" cy="438451"/>
          </a:xfrm>
          <a:prstGeom prst="rect">
            <a:avLst/>
          </a:prstGeom>
          <a:noFill/>
          <a:ln>
            <a:noFill/>
          </a:ln>
        </p:spPr>
      </p:pic>
      <p:pic>
        <p:nvPicPr>
          <p:cNvPr id="108" name="Google Shape;108;p16" title="4.png"/>
          <p:cNvPicPr preferRelativeResize="0"/>
          <p:nvPr/>
        </p:nvPicPr>
        <p:blipFill rotWithShape="1">
          <a:blip r:embed="rId8">
            <a:alphaModFix/>
          </a:blip>
          <a:srcRect l="39883" t="38069" r="50256" b="47535"/>
          <a:stretch/>
        </p:blipFill>
        <p:spPr>
          <a:xfrm rot="2394294">
            <a:off x="8473309" y="533061"/>
            <a:ext cx="344880" cy="503466"/>
          </a:xfrm>
          <a:prstGeom prst="rect">
            <a:avLst/>
          </a:prstGeom>
          <a:noFill/>
          <a:ln>
            <a:noFill/>
          </a:ln>
        </p:spPr>
      </p:pic>
      <p:sp>
        <p:nvSpPr>
          <p:cNvPr id="109" name="Google Shape;109;p16"/>
          <p:cNvSpPr txBox="1">
            <a:spLocks noGrp="1"/>
          </p:cNvSpPr>
          <p:nvPr>
            <p:ph type="title"/>
          </p:nvPr>
        </p:nvSpPr>
        <p:spPr>
          <a:xfrm>
            <a:off x="474601" y="570775"/>
            <a:ext cx="33681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2600"/>
              <a:buFont typeface="Raleway"/>
              <a:buNone/>
              <a:defRPr sz="2000" b="1">
                <a:solidFill>
                  <a:schemeClr val="dk1"/>
                </a:solidFill>
                <a:latin typeface="Raleway"/>
                <a:ea typeface="Raleway"/>
                <a:cs typeface="Raleway"/>
                <a:sym typeface="Raleway"/>
              </a:defRPr>
            </a:lvl1pPr>
            <a:lvl2pPr lvl="1">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2pPr>
            <a:lvl3pPr lvl="2">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3pPr>
            <a:lvl4pPr lvl="3">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4pPr>
            <a:lvl5pPr lvl="4">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5pPr>
            <a:lvl6pPr lvl="5">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6pPr>
            <a:lvl7pPr lvl="6">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7pPr>
            <a:lvl8pPr lvl="7">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8pPr>
            <a:lvl9pPr lvl="8">
              <a:spcBef>
                <a:spcPts val="0"/>
              </a:spcBef>
              <a:spcAft>
                <a:spcPts val="0"/>
              </a:spcAft>
              <a:buClr>
                <a:schemeClr val="dk1"/>
              </a:buClr>
              <a:buSzPts val="2600"/>
              <a:buFont typeface="Raleway"/>
              <a:buNone/>
              <a:defRPr sz="2600" b="1">
                <a:solidFill>
                  <a:schemeClr val="dk1"/>
                </a:solidFill>
                <a:latin typeface="Raleway"/>
                <a:ea typeface="Raleway"/>
                <a:cs typeface="Raleway"/>
                <a:sym typeface="Raleway"/>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0"/>
        <p:cNvGrpSpPr/>
        <p:nvPr/>
      </p:nvGrpSpPr>
      <p:grpSpPr>
        <a:xfrm>
          <a:off x="0" y="0"/>
          <a:ext cx="0" cy="0"/>
          <a:chOff x="0" y="0"/>
          <a:chExt cx="0" cy="0"/>
        </a:xfrm>
      </p:grpSpPr>
      <p:pic>
        <p:nvPicPr>
          <p:cNvPr id="111" name="Google Shape;111;p17" title="blocl-ultimo.jpg"/>
          <p:cNvPicPr preferRelativeResize="0"/>
          <p:nvPr/>
        </p:nvPicPr>
        <p:blipFill rotWithShape="1">
          <a:blip r:embed="rId2">
            <a:alphaModFix/>
          </a:blip>
          <a:srcRect/>
          <a:stretch/>
        </p:blipFill>
        <p:spPr>
          <a:xfrm>
            <a:off x="0" y="0"/>
            <a:ext cx="9144003" cy="5143501"/>
          </a:xfrm>
          <a:prstGeom prst="rect">
            <a:avLst/>
          </a:prstGeom>
          <a:noFill/>
          <a:ln>
            <a:noFill/>
          </a:ln>
        </p:spPr>
      </p:pic>
      <p:sp>
        <p:nvSpPr>
          <p:cNvPr id="112" name="Google Shape;112;p17"/>
          <p:cNvSpPr txBox="1">
            <a:spLocks noGrp="1"/>
          </p:cNvSpPr>
          <p:nvPr>
            <p:ph type="subTitle" idx="1"/>
          </p:nvPr>
        </p:nvSpPr>
        <p:spPr>
          <a:xfrm>
            <a:off x="690661" y="1643201"/>
            <a:ext cx="23811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7"/>
          <p:cNvSpPr txBox="1">
            <a:spLocks noGrp="1"/>
          </p:cNvSpPr>
          <p:nvPr>
            <p:ph type="subTitle" idx="2"/>
          </p:nvPr>
        </p:nvSpPr>
        <p:spPr>
          <a:xfrm>
            <a:off x="690661" y="2790688"/>
            <a:ext cx="23811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17"/>
          <p:cNvSpPr txBox="1">
            <a:spLocks noGrp="1"/>
          </p:cNvSpPr>
          <p:nvPr>
            <p:ph type="subTitle" idx="3"/>
          </p:nvPr>
        </p:nvSpPr>
        <p:spPr>
          <a:xfrm>
            <a:off x="5271776" y="1635833"/>
            <a:ext cx="23811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7"/>
          <p:cNvSpPr txBox="1">
            <a:spLocks noGrp="1"/>
          </p:cNvSpPr>
          <p:nvPr>
            <p:ph type="subTitle" idx="4"/>
          </p:nvPr>
        </p:nvSpPr>
        <p:spPr>
          <a:xfrm>
            <a:off x="5271776" y="2792125"/>
            <a:ext cx="23811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17"/>
          <p:cNvSpPr txBox="1">
            <a:spLocks noGrp="1"/>
          </p:cNvSpPr>
          <p:nvPr>
            <p:ph type="subTitle" idx="5"/>
          </p:nvPr>
        </p:nvSpPr>
        <p:spPr>
          <a:xfrm>
            <a:off x="690661" y="3938500"/>
            <a:ext cx="23811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17"/>
          <p:cNvSpPr txBox="1">
            <a:spLocks noGrp="1"/>
          </p:cNvSpPr>
          <p:nvPr>
            <p:ph type="subTitle" idx="6"/>
          </p:nvPr>
        </p:nvSpPr>
        <p:spPr>
          <a:xfrm>
            <a:off x="5271776" y="3944677"/>
            <a:ext cx="23811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7"/>
          <p:cNvSpPr txBox="1">
            <a:spLocks noGrp="1"/>
          </p:cNvSpPr>
          <p:nvPr>
            <p:ph type="title"/>
          </p:nvPr>
        </p:nvSpPr>
        <p:spPr>
          <a:xfrm>
            <a:off x="690661" y="572700"/>
            <a:ext cx="33465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19" name="Google Shape;119;p17"/>
          <p:cNvSpPr txBox="1">
            <a:spLocks noGrp="1"/>
          </p:cNvSpPr>
          <p:nvPr>
            <p:ph type="title" idx="7" hasCustomPrompt="1"/>
          </p:nvPr>
        </p:nvSpPr>
        <p:spPr>
          <a:xfrm>
            <a:off x="5271776" y="3546910"/>
            <a:ext cx="865800" cy="310800"/>
          </a:xfrm>
          <a:prstGeom prst="rect">
            <a:avLst/>
          </a:prstGeom>
          <a:noFill/>
        </p:spPr>
        <p:txBody>
          <a:bodyPr spcFirstLastPara="1" wrap="square" lIns="91425" tIns="91425" rIns="91425" bIns="91425" anchor="ctr" anchorCtr="0">
            <a:noAutofit/>
          </a:bodyPr>
          <a:lstStyle>
            <a:lvl1pPr lvl="0">
              <a:spcBef>
                <a:spcPts val="0"/>
              </a:spcBef>
              <a:spcAft>
                <a:spcPts val="0"/>
              </a:spcAft>
              <a:buSzPts val="3000"/>
              <a:buNone/>
              <a:defRPr sz="2000">
                <a:solidFill>
                  <a:schemeClr val="accent2"/>
                </a:solidFill>
                <a:latin typeface="Inter"/>
                <a:ea typeface="Inter"/>
                <a:cs typeface="Inter"/>
                <a:sym typeface="Inter"/>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20" name="Google Shape;120;p17"/>
          <p:cNvSpPr txBox="1">
            <a:spLocks noGrp="1"/>
          </p:cNvSpPr>
          <p:nvPr>
            <p:ph type="title" idx="8" hasCustomPrompt="1"/>
          </p:nvPr>
        </p:nvSpPr>
        <p:spPr>
          <a:xfrm>
            <a:off x="690661" y="3550119"/>
            <a:ext cx="865800" cy="310800"/>
          </a:xfrm>
          <a:prstGeom prst="rect">
            <a:avLst/>
          </a:prstGeom>
          <a:noFill/>
        </p:spPr>
        <p:txBody>
          <a:bodyPr spcFirstLastPara="1" wrap="square" lIns="91425" tIns="91425" rIns="91425" bIns="91425" anchor="ctr" anchorCtr="0">
            <a:noAutofit/>
          </a:bodyPr>
          <a:lstStyle>
            <a:lvl1pPr lvl="0">
              <a:spcBef>
                <a:spcPts val="0"/>
              </a:spcBef>
              <a:spcAft>
                <a:spcPts val="0"/>
              </a:spcAft>
              <a:buSzPts val="3000"/>
              <a:buNone/>
              <a:defRPr sz="2000">
                <a:solidFill>
                  <a:schemeClr val="accent2"/>
                </a:solidFill>
                <a:latin typeface="Inter"/>
                <a:ea typeface="Inter"/>
                <a:cs typeface="Inter"/>
                <a:sym typeface="Inter"/>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21" name="Google Shape;121;p17"/>
          <p:cNvSpPr txBox="1">
            <a:spLocks noGrp="1"/>
          </p:cNvSpPr>
          <p:nvPr>
            <p:ph type="title" idx="9" hasCustomPrompt="1"/>
          </p:nvPr>
        </p:nvSpPr>
        <p:spPr>
          <a:xfrm>
            <a:off x="690661" y="2391035"/>
            <a:ext cx="864300" cy="3105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2000">
                <a:solidFill>
                  <a:schemeClr val="accent2"/>
                </a:solidFill>
                <a:latin typeface="Inter"/>
                <a:ea typeface="Inter"/>
                <a:cs typeface="Inter"/>
                <a:sym typeface="Inter"/>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2" name="Google Shape;122;p17"/>
          <p:cNvSpPr txBox="1">
            <a:spLocks noGrp="1"/>
          </p:cNvSpPr>
          <p:nvPr>
            <p:ph type="title" idx="13" hasCustomPrompt="1"/>
          </p:nvPr>
        </p:nvSpPr>
        <p:spPr>
          <a:xfrm>
            <a:off x="5271776" y="2393807"/>
            <a:ext cx="865800" cy="3108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2000">
                <a:solidFill>
                  <a:schemeClr val="accent2"/>
                </a:solidFill>
                <a:latin typeface="Inter"/>
                <a:ea typeface="Inter"/>
                <a:cs typeface="Inter"/>
                <a:sym typeface="Inter"/>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23" name="Google Shape;123;p17"/>
          <p:cNvSpPr txBox="1">
            <a:spLocks noGrp="1"/>
          </p:cNvSpPr>
          <p:nvPr>
            <p:ph type="title" idx="14" hasCustomPrompt="1"/>
          </p:nvPr>
        </p:nvSpPr>
        <p:spPr>
          <a:xfrm>
            <a:off x="690661" y="1238909"/>
            <a:ext cx="865800" cy="310800"/>
          </a:xfrm>
          <a:prstGeom prst="rect">
            <a:avLst/>
          </a:prstGeom>
          <a:noFill/>
        </p:spPr>
        <p:txBody>
          <a:bodyPr spcFirstLastPara="1" wrap="square" lIns="91425" tIns="91425" rIns="91425" bIns="91425" anchor="ctr" anchorCtr="0">
            <a:noAutofit/>
          </a:bodyPr>
          <a:lstStyle>
            <a:lvl1pPr lvl="0">
              <a:spcBef>
                <a:spcPts val="0"/>
              </a:spcBef>
              <a:spcAft>
                <a:spcPts val="0"/>
              </a:spcAft>
              <a:buSzPts val="3000"/>
              <a:buNone/>
              <a:defRPr sz="2000">
                <a:solidFill>
                  <a:schemeClr val="accent2"/>
                </a:solidFill>
                <a:latin typeface="Inter"/>
                <a:ea typeface="Inter"/>
                <a:cs typeface="Inter"/>
                <a:sym typeface="Inter"/>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24" name="Google Shape;124;p17"/>
          <p:cNvSpPr txBox="1">
            <a:spLocks noGrp="1"/>
          </p:cNvSpPr>
          <p:nvPr>
            <p:ph type="title" idx="15" hasCustomPrompt="1"/>
          </p:nvPr>
        </p:nvSpPr>
        <p:spPr>
          <a:xfrm>
            <a:off x="5271776" y="1240712"/>
            <a:ext cx="865800" cy="3108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2000">
                <a:solidFill>
                  <a:schemeClr val="accent2"/>
                </a:solidFill>
                <a:latin typeface="Inter"/>
                <a:ea typeface="Inter"/>
                <a:cs typeface="Inter"/>
                <a:sym typeface="Inter"/>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pic>
        <p:nvPicPr>
          <p:cNvPr id="125" name="Google Shape;125;p17" title="5.png"/>
          <p:cNvPicPr preferRelativeResize="0"/>
          <p:nvPr/>
        </p:nvPicPr>
        <p:blipFill rotWithShape="1">
          <a:blip r:embed="rId3">
            <a:alphaModFix/>
          </a:blip>
          <a:srcRect l="82334" t="20389" b="65049"/>
          <a:stretch/>
        </p:blipFill>
        <p:spPr>
          <a:xfrm rot="-706454">
            <a:off x="3428936" y="6811"/>
            <a:ext cx="723880" cy="596668"/>
          </a:xfrm>
          <a:prstGeom prst="rect">
            <a:avLst/>
          </a:prstGeom>
          <a:noFill/>
          <a:ln>
            <a:noFill/>
          </a:ln>
        </p:spPr>
      </p:pic>
      <p:pic>
        <p:nvPicPr>
          <p:cNvPr id="126" name="Google Shape;126;p17" title="11.png"/>
          <p:cNvPicPr preferRelativeResize="0"/>
          <p:nvPr/>
        </p:nvPicPr>
        <p:blipFill rotWithShape="1">
          <a:blip r:embed="rId4">
            <a:alphaModFix/>
          </a:blip>
          <a:srcRect l="64374" t="14316" r="20206" b="71713"/>
          <a:stretch/>
        </p:blipFill>
        <p:spPr>
          <a:xfrm rot="1228838" flipH="1">
            <a:off x="8302810" y="366623"/>
            <a:ext cx="689835" cy="621483"/>
          </a:xfrm>
          <a:prstGeom prst="rect">
            <a:avLst/>
          </a:prstGeom>
          <a:noFill/>
          <a:ln>
            <a:noFill/>
          </a:ln>
        </p:spPr>
      </p:pic>
      <p:pic>
        <p:nvPicPr>
          <p:cNvPr id="127" name="Google Shape;127;p17" title="2.png"/>
          <p:cNvPicPr preferRelativeResize="0"/>
          <p:nvPr/>
        </p:nvPicPr>
        <p:blipFill rotWithShape="1">
          <a:blip r:embed="rId5">
            <a:alphaModFix/>
          </a:blip>
          <a:srcRect l="61481" t="28067" r="26072" b="58558"/>
          <a:stretch/>
        </p:blipFill>
        <p:spPr>
          <a:xfrm rot="1419182">
            <a:off x="8386001" y="4304898"/>
            <a:ext cx="518321" cy="556985"/>
          </a:xfrm>
          <a:prstGeom prst="rect">
            <a:avLst/>
          </a:prstGeom>
          <a:noFill/>
          <a:ln>
            <a:noFill/>
          </a:ln>
        </p:spPr>
      </p:pic>
      <p:pic>
        <p:nvPicPr>
          <p:cNvPr id="128" name="Google Shape;128;p17" title="8.png"/>
          <p:cNvPicPr preferRelativeResize="0"/>
          <p:nvPr/>
        </p:nvPicPr>
        <p:blipFill rotWithShape="1">
          <a:blip r:embed="rId6">
            <a:alphaModFix/>
          </a:blip>
          <a:srcRect l="56668" t="85476" r="32890" b="3812"/>
          <a:stretch/>
        </p:blipFill>
        <p:spPr>
          <a:xfrm rot="-37">
            <a:off x="228600" y="4422155"/>
            <a:ext cx="480302" cy="492744"/>
          </a:xfrm>
          <a:prstGeom prst="rect">
            <a:avLst/>
          </a:prstGeom>
          <a:noFill/>
          <a:ln>
            <a:noFill/>
          </a:ln>
        </p:spPr>
      </p:pic>
      <p:pic>
        <p:nvPicPr>
          <p:cNvPr id="129" name="Google Shape;129;p17" title="freepik__a-collection-of-handdrawn-dark-blue-and-white-dood__3292.png"/>
          <p:cNvPicPr preferRelativeResize="0"/>
          <p:nvPr/>
        </p:nvPicPr>
        <p:blipFill rotWithShape="1">
          <a:blip r:embed="rId7">
            <a:alphaModFix/>
          </a:blip>
          <a:srcRect l="63155" t="65171" r="23662" b="22664"/>
          <a:stretch/>
        </p:blipFill>
        <p:spPr>
          <a:xfrm rot="1720403">
            <a:off x="5970835" y="455764"/>
            <a:ext cx="480301" cy="44318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30"/>
        <p:cNvGrpSpPr/>
        <p:nvPr/>
      </p:nvGrpSpPr>
      <p:grpSpPr>
        <a:xfrm>
          <a:off x="0" y="0"/>
          <a:ext cx="0" cy="0"/>
          <a:chOff x="0" y="0"/>
          <a:chExt cx="0" cy="0"/>
        </a:xfrm>
      </p:grpSpPr>
      <p:pic>
        <p:nvPicPr>
          <p:cNvPr id="131" name="Google Shape;131;p18" title="blocl-ultimo.jpg"/>
          <p:cNvPicPr preferRelativeResize="0"/>
          <p:nvPr/>
        </p:nvPicPr>
        <p:blipFill rotWithShape="1">
          <a:blip r:embed="rId2">
            <a:alphaModFix/>
          </a:blip>
          <a:srcRect/>
          <a:stretch/>
        </p:blipFill>
        <p:spPr>
          <a:xfrm>
            <a:off x="0" y="0"/>
            <a:ext cx="9144003" cy="5143501"/>
          </a:xfrm>
          <a:prstGeom prst="rect">
            <a:avLst/>
          </a:prstGeom>
          <a:noFill/>
          <a:ln>
            <a:noFill/>
          </a:ln>
        </p:spPr>
      </p:pic>
      <p:sp>
        <p:nvSpPr>
          <p:cNvPr id="132" name="Google Shape;132;p18"/>
          <p:cNvSpPr txBox="1">
            <a:spLocks noGrp="1"/>
          </p:cNvSpPr>
          <p:nvPr>
            <p:ph type="title"/>
          </p:nvPr>
        </p:nvSpPr>
        <p:spPr>
          <a:xfrm>
            <a:off x="605530" y="72950"/>
            <a:ext cx="34029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4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133" name="Google Shape;133;p18"/>
          <p:cNvSpPr txBox="1">
            <a:spLocks noGrp="1"/>
          </p:cNvSpPr>
          <p:nvPr>
            <p:ph type="subTitle" idx="1"/>
          </p:nvPr>
        </p:nvSpPr>
        <p:spPr>
          <a:xfrm>
            <a:off x="605530" y="2057400"/>
            <a:ext cx="2442000" cy="123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 name="Google Shape;134;p18"/>
          <p:cNvSpPr txBox="1"/>
          <p:nvPr/>
        </p:nvSpPr>
        <p:spPr>
          <a:xfrm>
            <a:off x="605530" y="3668950"/>
            <a:ext cx="3849000" cy="55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Inter"/>
                <a:ea typeface="Inter"/>
                <a:cs typeface="Inter"/>
                <a:sym typeface="Inter"/>
              </a:rPr>
              <a:t>CREDITS:</a:t>
            </a:r>
            <a:endParaRPr sz="1000">
              <a:solidFill>
                <a:schemeClr val="dk1"/>
              </a:solidFill>
              <a:latin typeface="Inter"/>
              <a:ea typeface="Inter"/>
              <a:cs typeface="Inter"/>
              <a:sym typeface="Inter"/>
            </a:endParaRPr>
          </a:p>
          <a:p>
            <a:pPr marL="0" lvl="0" indent="0" algn="l" rtl="0">
              <a:spcBef>
                <a:spcPts val="0"/>
              </a:spcBef>
              <a:spcAft>
                <a:spcPts val="0"/>
              </a:spcAft>
              <a:buNone/>
            </a:pPr>
            <a:r>
              <a:rPr lang="en" sz="1000">
                <a:solidFill>
                  <a:schemeClr val="dk1"/>
                </a:solidFill>
                <a:latin typeface="Inter"/>
                <a:ea typeface="Inter"/>
                <a:cs typeface="Inter"/>
                <a:sym typeface="Inter"/>
              </a:rPr>
              <a:t>This presentation template was created by </a:t>
            </a:r>
            <a:r>
              <a:rPr lang="en" sz="1000" b="1">
                <a:solidFill>
                  <a:schemeClr val="dk1"/>
                </a:solidFill>
                <a:uFill>
                  <a:noFill/>
                </a:uFill>
                <a:latin typeface="Inter"/>
                <a:ea typeface="Inter"/>
                <a:cs typeface="Inter"/>
                <a:sym typeface="Inter"/>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a:solidFill>
                  <a:schemeClr val="dk1"/>
                </a:solidFill>
                <a:latin typeface="Inter"/>
                <a:ea typeface="Inter"/>
                <a:cs typeface="Inter"/>
                <a:sym typeface="Inter"/>
              </a:rPr>
              <a:t>,</a:t>
            </a:r>
            <a:endParaRPr sz="1000">
              <a:solidFill>
                <a:schemeClr val="dk1"/>
              </a:solidFill>
              <a:latin typeface="Inter"/>
              <a:ea typeface="Inter"/>
              <a:cs typeface="Inter"/>
              <a:sym typeface="Inter"/>
            </a:endParaRPr>
          </a:p>
          <a:p>
            <a:pPr marL="0" lvl="0" indent="0" algn="l" rtl="0">
              <a:spcBef>
                <a:spcPts val="0"/>
              </a:spcBef>
              <a:spcAft>
                <a:spcPts val="0"/>
              </a:spcAft>
              <a:buNone/>
            </a:pPr>
            <a:r>
              <a:rPr lang="en" sz="1000">
                <a:solidFill>
                  <a:schemeClr val="dk1"/>
                </a:solidFill>
                <a:latin typeface="Inter"/>
                <a:ea typeface="Inter"/>
                <a:cs typeface="Inter"/>
                <a:sym typeface="Inter"/>
              </a:rPr>
              <a:t>and includes icons, infographics &amp; images by </a:t>
            </a:r>
            <a:r>
              <a:rPr lang="en" sz="1000" b="1">
                <a:solidFill>
                  <a:schemeClr val="dk1"/>
                </a:solidFill>
                <a:uFill>
                  <a:noFill/>
                </a:uFill>
                <a:latin typeface="Inter"/>
                <a:ea typeface="Inter"/>
                <a:cs typeface="Inter"/>
                <a:sym typeface="Inter"/>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000">
                <a:solidFill>
                  <a:schemeClr val="dk1"/>
                </a:solidFill>
                <a:latin typeface="Inter"/>
                <a:ea typeface="Inter"/>
                <a:cs typeface="Inter"/>
                <a:sym typeface="Inter"/>
              </a:rPr>
              <a:t> </a:t>
            </a:r>
            <a:endParaRPr sz="1000" b="1" u="sng">
              <a:solidFill>
                <a:schemeClr val="dk1"/>
              </a:solidFill>
              <a:latin typeface="Inter"/>
              <a:ea typeface="Inter"/>
              <a:cs typeface="Inter"/>
              <a:sym typeface="Inter"/>
            </a:endParaRPr>
          </a:p>
        </p:txBody>
      </p:sp>
      <p:pic>
        <p:nvPicPr>
          <p:cNvPr id="135" name="Google Shape;135;p18" title="8.png"/>
          <p:cNvPicPr preferRelativeResize="0"/>
          <p:nvPr/>
        </p:nvPicPr>
        <p:blipFill rotWithShape="1">
          <a:blip r:embed="rId5">
            <a:alphaModFix/>
          </a:blip>
          <a:srcRect l="56668" t="85476" r="32890" b="3812"/>
          <a:stretch/>
        </p:blipFill>
        <p:spPr>
          <a:xfrm rot="-34">
            <a:off x="4813864" y="333591"/>
            <a:ext cx="523858" cy="537421"/>
          </a:xfrm>
          <a:prstGeom prst="rect">
            <a:avLst/>
          </a:prstGeom>
          <a:noFill/>
          <a:ln>
            <a:noFill/>
          </a:ln>
        </p:spPr>
      </p:pic>
      <p:pic>
        <p:nvPicPr>
          <p:cNvPr id="136" name="Google Shape;136;p18" title="9.png"/>
          <p:cNvPicPr preferRelativeResize="0"/>
          <p:nvPr/>
        </p:nvPicPr>
        <p:blipFill rotWithShape="1">
          <a:blip r:embed="rId6">
            <a:alphaModFix/>
          </a:blip>
          <a:srcRect l="61945" t="38911" r="9708" b="34665"/>
          <a:stretch/>
        </p:blipFill>
        <p:spPr>
          <a:xfrm rot="-4317210">
            <a:off x="4656495" y="4168367"/>
            <a:ext cx="1132721" cy="1055829"/>
          </a:xfrm>
          <a:prstGeom prst="rect">
            <a:avLst/>
          </a:prstGeom>
          <a:noFill/>
          <a:ln>
            <a:noFill/>
          </a:ln>
        </p:spPr>
      </p:pic>
      <p:pic>
        <p:nvPicPr>
          <p:cNvPr id="137" name="Google Shape;137;p18" title="freepik__a-collection-of-handdrawn-dark-blue-and-white-dood__3292.png"/>
          <p:cNvPicPr preferRelativeResize="0"/>
          <p:nvPr/>
        </p:nvPicPr>
        <p:blipFill rotWithShape="1">
          <a:blip r:embed="rId7">
            <a:alphaModFix/>
          </a:blip>
          <a:srcRect l="63062" t="66797" r="23875" b="25157"/>
          <a:stretch/>
        </p:blipFill>
        <p:spPr>
          <a:xfrm rot="-735249">
            <a:off x="7186787" y="496190"/>
            <a:ext cx="626394" cy="385827"/>
          </a:xfrm>
          <a:prstGeom prst="rect">
            <a:avLst/>
          </a:prstGeom>
          <a:noFill/>
          <a:ln>
            <a:noFill/>
          </a:ln>
        </p:spPr>
      </p:pic>
      <p:pic>
        <p:nvPicPr>
          <p:cNvPr id="138" name="Google Shape;138;p18" title="3.png"/>
          <p:cNvPicPr preferRelativeResize="0"/>
          <p:nvPr/>
        </p:nvPicPr>
        <p:blipFill rotWithShape="1">
          <a:blip r:embed="rId8">
            <a:alphaModFix/>
          </a:blip>
          <a:srcRect l="75053" b="78511"/>
          <a:stretch/>
        </p:blipFill>
        <p:spPr>
          <a:xfrm>
            <a:off x="7870084" y="246560"/>
            <a:ext cx="1027523" cy="885100"/>
          </a:xfrm>
          <a:prstGeom prst="rect">
            <a:avLst/>
          </a:prstGeom>
          <a:noFill/>
          <a:ln>
            <a:noFill/>
          </a:ln>
        </p:spPr>
      </p:pic>
      <p:pic>
        <p:nvPicPr>
          <p:cNvPr id="139" name="Google Shape;139;p18" title="8.png"/>
          <p:cNvPicPr preferRelativeResize="0"/>
          <p:nvPr/>
        </p:nvPicPr>
        <p:blipFill rotWithShape="1">
          <a:blip r:embed="rId5">
            <a:alphaModFix/>
          </a:blip>
          <a:srcRect l="56668" t="85476" r="32890" b="3812"/>
          <a:stretch/>
        </p:blipFill>
        <p:spPr>
          <a:xfrm rot="-34">
            <a:off x="8373739" y="1310266"/>
            <a:ext cx="523858" cy="537421"/>
          </a:xfrm>
          <a:prstGeom prst="rect">
            <a:avLst/>
          </a:prstGeom>
          <a:noFill/>
          <a:ln>
            <a:noFill/>
          </a:ln>
        </p:spPr>
      </p:pic>
      <p:pic>
        <p:nvPicPr>
          <p:cNvPr id="140" name="Google Shape;140;p18" title="11.png"/>
          <p:cNvPicPr preferRelativeResize="0"/>
          <p:nvPr/>
        </p:nvPicPr>
        <p:blipFill rotWithShape="1">
          <a:blip r:embed="rId9">
            <a:alphaModFix/>
          </a:blip>
          <a:srcRect l="64374" t="14316" r="20206" b="71713"/>
          <a:stretch/>
        </p:blipFill>
        <p:spPr>
          <a:xfrm rot="-868105" flipH="1">
            <a:off x="390403" y="1249195"/>
            <a:ext cx="732119" cy="659561"/>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41"/>
        <p:cNvGrpSpPr/>
        <p:nvPr/>
      </p:nvGrpSpPr>
      <p:grpSpPr>
        <a:xfrm>
          <a:off x="0" y="0"/>
          <a:ext cx="0" cy="0"/>
          <a:chOff x="0" y="0"/>
          <a:chExt cx="0" cy="0"/>
        </a:xfrm>
      </p:grpSpPr>
      <p:pic>
        <p:nvPicPr>
          <p:cNvPr id="142" name="Google Shape;142;p19" title="block-rojo.jpg"/>
          <p:cNvPicPr preferRelativeResize="0"/>
          <p:nvPr/>
        </p:nvPicPr>
        <p:blipFill>
          <a:blip r:embed="rId2">
            <a:alphaModFix/>
          </a:blip>
          <a:stretch>
            <a:fillRect/>
          </a:stretch>
        </p:blipFill>
        <p:spPr>
          <a:xfrm>
            <a:off x="-7400" y="0"/>
            <a:ext cx="9214899" cy="5143501"/>
          </a:xfrm>
          <a:prstGeom prst="rect">
            <a:avLst/>
          </a:prstGeom>
          <a:noFill/>
          <a:ln>
            <a:noFill/>
          </a:ln>
        </p:spPr>
      </p:pic>
      <p:pic>
        <p:nvPicPr>
          <p:cNvPr id="143" name="Google Shape;143;p19" title="garabatos-azules.png"/>
          <p:cNvPicPr preferRelativeResize="0"/>
          <p:nvPr/>
        </p:nvPicPr>
        <p:blipFill>
          <a:blip r:embed="rId3">
            <a:alphaModFix/>
          </a:blip>
          <a:stretch>
            <a:fillRect/>
          </a:stretch>
        </p:blipFill>
        <p:spPr>
          <a:xfrm>
            <a:off x="384207" y="4033451"/>
            <a:ext cx="1083300" cy="722024"/>
          </a:xfrm>
          <a:prstGeom prst="rect">
            <a:avLst/>
          </a:prstGeom>
          <a:noFill/>
          <a:ln>
            <a:noFill/>
          </a:ln>
        </p:spPr>
      </p:pic>
      <p:pic>
        <p:nvPicPr>
          <p:cNvPr id="144" name="Google Shape;144;p19" title="garabatos-azules3.png"/>
          <p:cNvPicPr preferRelativeResize="0"/>
          <p:nvPr/>
        </p:nvPicPr>
        <p:blipFill rotWithShape="1">
          <a:blip r:embed="rId4">
            <a:alphaModFix/>
          </a:blip>
          <a:srcRect l="43761" t="17516" r="11419" b="21171"/>
          <a:stretch/>
        </p:blipFill>
        <p:spPr>
          <a:xfrm>
            <a:off x="8055075" y="282225"/>
            <a:ext cx="682051" cy="621901"/>
          </a:xfrm>
          <a:prstGeom prst="rect">
            <a:avLst/>
          </a:prstGeom>
          <a:noFill/>
          <a:ln>
            <a:noFill/>
          </a:ln>
        </p:spPr>
      </p:pic>
      <p:pic>
        <p:nvPicPr>
          <p:cNvPr id="145" name="Google Shape;145;p19" title="garabatos-azules5.png"/>
          <p:cNvPicPr preferRelativeResize="0"/>
          <p:nvPr/>
        </p:nvPicPr>
        <p:blipFill rotWithShape="1">
          <a:blip r:embed="rId5">
            <a:alphaModFix/>
          </a:blip>
          <a:srcRect l="24822" t="56365" r="39882" b="7095"/>
          <a:stretch/>
        </p:blipFill>
        <p:spPr>
          <a:xfrm rot="-1924050">
            <a:off x="7490650" y="295211"/>
            <a:ext cx="599701" cy="413801"/>
          </a:xfrm>
          <a:prstGeom prst="rect">
            <a:avLst/>
          </a:prstGeom>
          <a:noFill/>
          <a:ln>
            <a:noFill/>
          </a:ln>
        </p:spPr>
      </p:pic>
      <p:pic>
        <p:nvPicPr>
          <p:cNvPr id="146" name="Google Shape;146;p19" title="garabatos-azules5.png"/>
          <p:cNvPicPr preferRelativeResize="0"/>
          <p:nvPr/>
        </p:nvPicPr>
        <p:blipFill rotWithShape="1">
          <a:blip r:embed="rId5">
            <a:alphaModFix/>
          </a:blip>
          <a:srcRect l="24822" t="56365" r="39882" b="7095"/>
          <a:stretch/>
        </p:blipFill>
        <p:spPr>
          <a:xfrm rot="2476263">
            <a:off x="8482299" y="818412"/>
            <a:ext cx="599701" cy="413801"/>
          </a:xfrm>
          <a:prstGeom prst="rect">
            <a:avLst/>
          </a:prstGeom>
          <a:noFill/>
          <a:ln>
            <a:noFill/>
          </a:ln>
        </p:spPr>
      </p:pic>
      <p:pic>
        <p:nvPicPr>
          <p:cNvPr id="147" name="Google Shape;147;p19" title="garabatos-azules4.png"/>
          <p:cNvPicPr preferRelativeResize="0"/>
          <p:nvPr/>
        </p:nvPicPr>
        <p:blipFill rotWithShape="1">
          <a:blip r:embed="rId6">
            <a:alphaModFix/>
          </a:blip>
          <a:srcRect l="43631" t="29534" r="4420" b="21364"/>
          <a:stretch/>
        </p:blipFill>
        <p:spPr>
          <a:xfrm rot="-1355716">
            <a:off x="169432" y="332527"/>
            <a:ext cx="982267" cy="618798"/>
          </a:xfrm>
          <a:prstGeom prst="rect">
            <a:avLst/>
          </a:prstGeom>
          <a:noFill/>
          <a:ln>
            <a:noFill/>
          </a:ln>
        </p:spPr>
      </p:pic>
      <p:pic>
        <p:nvPicPr>
          <p:cNvPr id="148" name="Google Shape;148;p19" title="garabatos-azules5.png"/>
          <p:cNvPicPr preferRelativeResize="0"/>
          <p:nvPr/>
        </p:nvPicPr>
        <p:blipFill rotWithShape="1">
          <a:blip r:embed="rId5">
            <a:alphaModFix/>
          </a:blip>
          <a:srcRect l="24822" t="56365" r="39882" b="7095"/>
          <a:stretch/>
        </p:blipFill>
        <p:spPr>
          <a:xfrm rot="-10576519">
            <a:off x="991173" y="4322637"/>
            <a:ext cx="599703" cy="413800"/>
          </a:xfrm>
          <a:prstGeom prst="rect">
            <a:avLst/>
          </a:prstGeom>
          <a:noFill/>
          <a:ln>
            <a:noFill/>
          </a:ln>
        </p:spPr>
      </p:pic>
      <p:pic>
        <p:nvPicPr>
          <p:cNvPr id="149" name="Google Shape;149;p19" title="garabatos-azules5.png"/>
          <p:cNvPicPr preferRelativeResize="0"/>
          <p:nvPr/>
        </p:nvPicPr>
        <p:blipFill rotWithShape="1">
          <a:blip r:embed="rId5">
            <a:alphaModFix/>
          </a:blip>
          <a:srcRect l="24822" t="56365" r="39882" b="7095"/>
          <a:stretch/>
        </p:blipFill>
        <p:spPr>
          <a:xfrm rot="2160706">
            <a:off x="991176" y="295211"/>
            <a:ext cx="599699" cy="413800"/>
          </a:xfrm>
          <a:prstGeom prst="rect">
            <a:avLst/>
          </a:prstGeom>
          <a:noFill/>
          <a:ln>
            <a:noFill/>
          </a:ln>
        </p:spPr>
      </p:pic>
      <p:pic>
        <p:nvPicPr>
          <p:cNvPr id="150" name="Google Shape;150;p19" title="garabatos-azules5.png"/>
          <p:cNvPicPr preferRelativeResize="0"/>
          <p:nvPr/>
        </p:nvPicPr>
        <p:blipFill rotWithShape="1">
          <a:blip r:embed="rId5">
            <a:alphaModFix/>
          </a:blip>
          <a:srcRect l="24822" t="56365" r="39882" b="7095"/>
          <a:stretch/>
        </p:blipFill>
        <p:spPr>
          <a:xfrm rot="-1924050">
            <a:off x="7756500" y="4322636"/>
            <a:ext cx="599701" cy="413801"/>
          </a:xfrm>
          <a:prstGeom prst="rect">
            <a:avLst/>
          </a:prstGeom>
          <a:noFill/>
          <a:ln>
            <a:noFill/>
          </a:ln>
        </p:spPr>
      </p:pic>
      <p:pic>
        <p:nvPicPr>
          <p:cNvPr id="151" name="Google Shape;151;p19" title="garabatos-azules6.png"/>
          <p:cNvPicPr preferRelativeResize="0"/>
          <p:nvPr/>
        </p:nvPicPr>
        <p:blipFill rotWithShape="1">
          <a:blip r:embed="rId7">
            <a:alphaModFix/>
          </a:blip>
          <a:srcRect l="14244" t="13867" r="32760"/>
          <a:stretch/>
        </p:blipFill>
        <p:spPr>
          <a:xfrm>
            <a:off x="8339500" y="4303601"/>
            <a:ext cx="546452" cy="59197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52"/>
        <p:cNvGrpSpPr/>
        <p:nvPr/>
      </p:nvGrpSpPr>
      <p:grpSpPr>
        <a:xfrm>
          <a:off x="0" y="0"/>
          <a:ext cx="0" cy="0"/>
          <a:chOff x="0" y="0"/>
          <a:chExt cx="0" cy="0"/>
        </a:xfrm>
      </p:grpSpPr>
      <p:pic>
        <p:nvPicPr>
          <p:cNvPr id="153" name="Google Shape;153;p20" title="block-dorado.jpg"/>
          <p:cNvPicPr preferRelativeResize="0"/>
          <p:nvPr/>
        </p:nvPicPr>
        <p:blipFill rotWithShape="1">
          <a:blip r:embed="rId2">
            <a:alphaModFix/>
          </a:blip>
          <a:srcRect b="-230"/>
          <a:stretch/>
        </p:blipFill>
        <p:spPr>
          <a:xfrm>
            <a:off x="0" y="0"/>
            <a:ext cx="9152676" cy="5155424"/>
          </a:xfrm>
          <a:prstGeom prst="rect">
            <a:avLst/>
          </a:prstGeom>
          <a:noFill/>
          <a:ln>
            <a:noFill/>
          </a:ln>
        </p:spPr>
      </p:pic>
      <p:pic>
        <p:nvPicPr>
          <p:cNvPr id="154" name="Google Shape;154;p20" title="garabatos-dorados7.png"/>
          <p:cNvPicPr preferRelativeResize="0"/>
          <p:nvPr/>
        </p:nvPicPr>
        <p:blipFill rotWithShape="1">
          <a:blip r:embed="rId3">
            <a:alphaModFix/>
          </a:blip>
          <a:srcRect l="51707" t="8917" r="11416" b="35069"/>
          <a:stretch/>
        </p:blipFill>
        <p:spPr>
          <a:xfrm rot="-570946">
            <a:off x="7905177" y="240914"/>
            <a:ext cx="766920" cy="776421"/>
          </a:xfrm>
          <a:prstGeom prst="rect">
            <a:avLst/>
          </a:prstGeom>
          <a:noFill/>
          <a:ln>
            <a:noFill/>
          </a:ln>
        </p:spPr>
      </p:pic>
      <p:pic>
        <p:nvPicPr>
          <p:cNvPr id="155" name="Google Shape;155;p20" title="garabatos-dorados3.png"/>
          <p:cNvPicPr preferRelativeResize="0"/>
          <p:nvPr/>
        </p:nvPicPr>
        <p:blipFill rotWithShape="1">
          <a:blip r:embed="rId4">
            <a:alphaModFix/>
          </a:blip>
          <a:srcRect l="29460" t="25832" r="25575" b="25240"/>
          <a:stretch/>
        </p:blipFill>
        <p:spPr>
          <a:xfrm>
            <a:off x="340999" y="282225"/>
            <a:ext cx="956402" cy="693801"/>
          </a:xfrm>
          <a:prstGeom prst="rect">
            <a:avLst/>
          </a:prstGeom>
          <a:noFill/>
          <a:ln>
            <a:noFill/>
          </a:ln>
        </p:spPr>
      </p:pic>
      <p:pic>
        <p:nvPicPr>
          <p:cNvPr id="156" name="Google Shape;156;p20" title="garabatos-dorados2.png"/>
          <p:cNvPicPr preferRelativeResize="0"/>
          <p:nvPr/>
        </p:nvPicPr>
        <p:blipFill rotWithShape="1">
          <a:blip r:embed="rId5">
            <a:alphaModFix/>
          </a:blip>
          <a:srcRect l="11477" t="21722" r="45246" b="36213"/>
          <a:stretch/>
        </p:blipFill>
        <p:spPr>
          <a:xfrm>
            <a:off x="341000" y="4050649"/>
            <a:ext cx="1234724" cy="799951"/>
          </a:xfrm>
          <a:prstGeom prst="rect">
            <a:avLst/>
          </a:prstGeom>
          <a:noFill/>
          <a:ln>
            <a:noFill/>
          </a:ln>
        </p:spPr>
      </p:pic>
      <p:pic>
        <p:nvPicPr>
          <p:cNvPr id="157" name="Google Shape;157;p20" title="garabatos-dorados5.png"/>
          <p:cNvPicPr preferRelativeResize="0"/>
          <p:nvPr/>
        </p:nvPicPr>
        <p:blipFill rotWithShape="1">
          <a:blip r:embed="rId6">
            <a:alphaModFix/>
          </a:blip>
          <a:srcRect l="19709" t="25378" r="15986" b="21247"/>
          <a:stretch/>
        </p:blipFill>
        <p:spPr>
          <a:xfrm>
            <a:off x="7066175" y="3939350"/>
            <a:ext cx="1859123" cy="102852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pic>
        <p:nvPicPr>
          <p:cNvPr id="18" name="Google Shape;18;p3" title="blocl-ultimo.jpg"/>
          <p:cNvPicPr preferRelativeResize="0"/>
          <p:nvPr/>
        </p:nvPicPr>
        <p:blipFill rotWithShape="1">
          <a:blip r:embed="rId2">
            <a:alphaModFix/>
          </a:blip>
          <a:srcRect/>
          <a:stretch/>
        </p:blipFill>
        <p:spPr>
          <a:xfrm>
            <a:off x="0" y="0"/>
            <a:ext cx="9144003" cy="5143501"/>
          </a:xfrm>
          <a:prstGeom prst="rect">
            <a:avLst/>
          </a:prstGeom>
          <a:noFill/>
          <a:ln>
            <a:noFill/>
          </a:ln>
        </p:spPr>
      </p:pic>
      <p:sp>
        <p:nvSpPr>
          <p:cNvPr id="19" name="Google Shape;19;p3"/>
          <p:cNvSpPr txBox="1">
            <a:spLocks noGrp="1"/>
          </p:cNvSpPr>
          <p:nvPr>
            <p:ph type="title"/>
          </p:nvPr>
        </p:nvSpPr>
        <p:spPr>
          <a:xfrm>
            <a:off x="5088424" y="3401100"/>
            <a:ext cx="3502500" cy="995700"/>
          </a:xfrm>
          <a:prstGeom prst="rect">
            <a:avLst/>
          </a:prstGeom>
          <a:ln>
            <a:noFill/>
          </a:ln>
        </p:spPr>
        <p:txBody>
          <a:bodyPr spcFirstLastPara="1" wrap="square" lIns="91425" tIns="91425" rIns="91425" bIns="91425" anchor="ctr" anchorCtr="0">
            <a:noAutofit/>
          </a:bodyPr>
          <a:lstStyle>
            <a:lvl1pPr lvl="0" algn="r">
              <a:spcBef>
                <a:spcPts val="0"/>
              </a:spcBef>
              <a:spcAft>
                <a:spcPts val="0"/>
              </a:spcAft>
              <a:buSzPts val="3600"/>
              <a:buNone/>
              <a:defRPr sz="3500">
                <a:latin typeface="Sora"/>
                <a:ea typeface="Sora"/>
                <a:cs typeface="Sora"/>
                <a:sym typeface="Sora"/>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584950" y="3690878"/>
            <a:ext cx="914400" cy="9141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4100">
                <a:solidFill>
                  <a:schemeClr val="accent2"/>
                </a:solidFill>
                <a:latin typeface="Inter"/>
                <a:ea typeface="Inter"/>
                <a:cs typeface="Inter"/>
                <a:sym typeface="Inter"/>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pic>
        <p:nvPicPr>
          <p:cNvPr id="21" name="Google Shape;21;p3" title="8.png"/>
          <p:cNvPicPr preferRelativeResize="0"/>
          <p:nvPr/>
        </p:nvPicPr>
        <p:blipFill rotWithShape="1">
          <a:blip r:embed="rId3">
            <a:alphaModFix/>
          </a:blip>
          <a:srcRect l="56668" t="85476" r="32890" b="3812"/>
          <a:stretch/>
        </p:blipFill>
        <p:spPr>
          <a:xfrm rot="-34">
            <a:off x="3707614" y="341941"/>
            <a:ext cx="523858" cy="537421"/>
          </a:xfrm>
          <a:prstGeom prst="rect">
            <a:avLst/>
          </a:prstGeom>
          <a:noFill/>
          <a:ln>
            <a:noFill/>
          </a:ln>
        </p:spPr>
      </p:pic>
      <p:pic>
        <p:nvPicPr>
          <p:cNvPr id="22" name="Google Shape;22;p3" title="9.png"/>
          <p:cNvPicPr preferRelativeResize="0"/>
          <p:nvPr/>
        </p:nvPicPr>
        <p:blipFill rotWithShape="1">
          <a:blip r:embed="rId4">
            <a:alphaModFix/>
          </a:blip>
          <a:srcRect l="61945" t="38911" r="9708" b="34665"/>
          <a:stretch/>
        </p:blipFill>
        <p:spPr>
          <a:xfrm rot="-1655834">
            <a:off x="4652281" y="29069"/>
            <a:ext cx="1187191" cy="1106604"/>
          </a:xfrm>
          <a:prstGeom prst="rect">
            <a:avLst/>
          </a:prstGeom>
          <a:noFill/>
          <a:ln>
            <a:noFill/>
          </a:ln>
        </p:spPr>
      </p:pic>
      <p:pic>
        <p:nvPicPr>
          <p:cNvPr id="23" name="Google Shape;23;p3" title="2.png"/>
          <p:cNvPicPr preferRelativeResize="0"/>
          <p:nvPr/>
        </p:nvPicPr>
        <p:blipFill rotWithShape="1">
          <a:blip r:embed="rId5">
            <a:alphaModFix/>
          </a:blip>
          <a:srcRect l="59139" t="24077" r="23326" b="55889"/>
          <a:stretch/>
        </p:blipFill>
        <p:spPr>
          <a:xfrm rot="2331533" flipH="1">
            <a:off x="7914675" y="370482"/>
            <a:ext cx="782708" cy="894255"/>
          </a:xfrm>
          <a:prstGeom prst="rect">
            <a:avLst/>
          </a:prstGeom>
          <a:noFill/>
          <a:ln>
            <a:noFill/>
          </a:ln>
        </p:spPr>
      </p:pic>
      <p:pic>
        <p:nvPicPr>
          <p:cNvPr id="24" name="Google Shape;24;p3" title="freepik__a-collection-of-handdrawn-dark-blue-and-white-dood__3292.png"/>
          <p:cNvPicPr preferRelativeResize="0"/>
          <p:nvPr/>
        </p:nvPicPr>
        <p:blipFill rotWithShape="1">
          <a:blip r:embed="rId6">
            <a:alphaModFix/>
          </a:blip>
          <a:srcRect l="64028" t="67330" r="24824" b="25814"/>
          <a:stretch/>
        </p:blipFill>
        <p:spPr>
          <a:xfrm rot="-2160983">
            <a:off x="525883" y="664271"/>
            <a:ext cx="498803" cy="30669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pic>
        <p:nvPicPr>
          <p:cNvPr id="26" name="Google Shape;26;p4" title="blocl-ultimo.jpg"/>
          <p:cNvPicPr preferRelativeResize="0"/>
          <p:nvPr/>
        </p:nvPicPr>
        <p:blipFill rotWithShape="1">
          <a:blip r:embed="rId2">
            <a:alphaModFix/>
          </a:blip>
          <a:srcRect/>
          <a:stretch/>
        </p:blipFill>
        <p:spPr>
          <a:xfrm>
            <a:off x="0" y="0"/>
            <a:ext cx="9144003" cy="5143501"/>
          </a:xfrm>
          <a:prstGeom prst="rect">
            <a:avLst/>
          </a:prstGeom>
          <a:noFill/>
          <a:ln>
            <a:noFill/>
          </a:ln>
        </p:spPr>
      </p:pic>
      <p:sp>
        <p:nvSpPr>
          <p:cNvPr id="27" name="Google Shape;27;p4"/>
          <p:cNvSpPr txBox="1">
            <a:spLocks noGrp="1"/>
          </p:cNvSpPr>
          <p:nvPr>
            <p:ph type="title"/>
          </p:nvPr>
        </p:nvSpPr>
        <p:spPr>
          <a:xfrm>
            <a:off x="481400" y="591874"/>
            <a:ext cx="3499800" cy="5076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sz="2000" b="1">
                <a:latin typeface="Sora"/>
                <a:ea typeface="Sora"/>
                <a:cs typeface="Sora"/>
                <a:sym typeface="Sora"/>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pic>
        <p:nvPicPr>
          <p:cNvPr id="28" name="Google Shape;28;p4" title="2.png"/>
          <p:cNvPicPr preferRelativeResize="0"/>
          <p:nvPr/>
        </p:nvPicPr>
        <p:blipFill rotWithShape="1">
          <a:blip r:embed="rId3">
            <a:alphaModFix/>
          </a:blip>
          <a:srcRect l="59139" t="24077" r="23326" b="55889"/>
          <a:stretch/>
        </p:blipFill>
        <p:spPr>
          <a:xfrm rot="2331533" flipH="1">
            <a:off x="7940225" y="319407"/>
            <a:ext cx="782708" cy="894255"/>
          </a:xfrm>
          <a:prstGeom prst="rect">
            <a:avLst/>
          </a:prstGeom>
          <a:noFill/>
          <a:ln>
            <a:noFill/>
          </a:ln>
        </p:spPr>
      </p:pic>
      <p:pic>
        <p:nvPicPr>
          <p:cNvPr id="29" name="Google Shape;29;p4" title="11.png"/>
          <p:cNvPicPr preferRelativeResize="0"/>
          <p:nvPr/>
        </p:nvPicPr>
        <p:blipFill rotWithShape="1">
          <a:blip r:embed="rId4">
            <a:alphaModFix/>
          </a:blip>
          <a:srcRect l="60885" t="12483" r="17222" b="70576"/>
          <a:stretch/>
        </p:blipFill>
        <p:spPr>
          <a:xfrm rot="-20">
            <a:off x="5002824" y="4248092"/>
            <a:ext cx="861701" cy="666813"/>
          </a:xfrm>
          <a:prstGeom prst="rect">
            <a:avLst/>
          </a:prstGeom>
          <a:noFill/>
          <a:ln>
            <a:noFill/>
          </a:ln>
        </p:spPr>
      </p:pic>
      <p:pic>
        <p:nvPicPr>
          <p:cNvPr id="30" name="Google Shape;30;p4" title="3.png"/>
          <p:cNvPicPr preferRelativeResize="0"/>
          <p:nvPr/>
        </p:nvPicPr>
        <p:blipFill rotWithShape="1">
          <a:blip r:embed="rId5">
            <a:alphaModFix/>
          </a:blip>
          <a:srcRect l="75053" b="78511"/>
          <a:stretch/>
        </p:blipFill>
        <p:spPr>
          <a:xfrm>
            <a:off x="5002828" y="323989"/>
            <a:ext cx="1027523" cy="885100"/>
          </a:xfrm>
          <a:prstGeom prst="rect">
            <a:avLst/>
          </a:prstGeom>
          <a:noFill/>
          <a:ln>
            <a:noFill/>
          </a:ln>
        </p:spPr>
      </p:pic>
      <p:pic>
        <p:nvPicPr>
          <p:cNvPr id="31" name="Google Shape;31;p4" title="7.png"/>
          <p:cNvPicPr preferRelativeResize="0"/>
          <p:nvPr/>
        </p:nvPicPr>
        <p:blipFill rotWithShape="1">
          <a:blip r:embed="rId6">
            <a:alphaModFix/>
          </a:blip>
          <a:srcRect l="25083" t="60152" r="64029" b="25663"/>
          <a:stretch/>
        </p:blipFill>
        <p:spPr>
          <a:xfrm rot="-1058793">
            <a:off x="231056" y="282863"/>
            <a:ext cx="411483" cy="536093"/>
          </a:xfrm>
          <a:prstGeom prst="rect">
            <a:avLst/>
          </a:prstGeom>
          <a:noFill/>
          <a:ln>
            <a:noFill/>
          </a:ln>
        </p:spPr>
      </p:pic>
      <p:pic>
        <p:nvPicPr>
          <p:cNvPr id="32" name="Google Shape;32;p4" title="10.png"/>
          <p:cNvPicPr preferRelativeResize="0"/>
          <p:nvPr/>
        </p:nvPicPr>
        <p:blipFill rotWithShape="1">
          <a:blip r:embed="rId7">
            <a:alphaModFix/>
          </a:blip>
          <a:srcRect l="30301" t="81293" r="45075" b="5743"/>
          <a:stretch/>
        </p:blipFill>
        <p:spPr>
          <a:xfrm>
            <a:off x="803680" y="4373918"/>
            <a:ext cx="1027523" cy="54098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pic>
        <p:nvPicPr>
          <p:cNvPr id="34" name="Google Shape;34;p5" title="blocl-ultimo.jpg"/>
          <p:cNvPicPr preferRelativeResize="0"/>
          <p:nvPr/>
        </p:nvPicPr>
        <p:blipFill rotWithShape="1">
          <a:blip r:embed="rId2">
            <a:alphaModFix/>
          </a:blip>
          <a:srcRect/>
          <a:stretch/>
        </p:blipFill>
        <p:spPr>
          <a:xfrm>
            <a:off x="0" y="0"/>
            <a:ext cx="9144003" cy="5143251"/>
          </a:xfrm>
          <a:prstGeom prst="rect">
            <a:avLst/>
          </a:prstGeom>
          <a:noFill/>
          <a:ln>
            <a:noFill/>
          </a:ln>
        </p:spPr>
      </p:pic>
      <p:sp>
        <p:nvSpPr>
          <p:cNvPr id="35" name="Google Shape;35;p5"/>
          <p:cNvSpPr txBox="1">
            <a:spLocks noGrp="1"/>
          </p:cNvSpPr>
          <p:nvPr>
            <p:ph type="subTitle" idx="1"/>
          </p:nvPr>
        </p:nvSpPr>
        <p:spPr>
          <a:xfrm>
            <a:off x="688213" y="1586163"/>
            <a:ext cx="3393600" cy="572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400"/>
              <a:buFont typeface="Raleway"/>
              <a:buNone/>
              <a:defRPr sz="1600" b="1">
                <a:solidFill>
                  <a:schemeClr val="dk2"/>
                </a:solidFill>
                <a:latin typeface="Sora"/>
                <a:ea typeface="Sora"/>
                <a:cs typeface="Sora"/>
                <a:sym typeface="Sora"/>
              </a:defRPr>
            </a:lvl1pPr>
            <a:lvl2pPr lvl="1" algn="ctr">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6" name="Google Shape;36;p5"/>
          <p:cNvSpPr txBox="1">
            <a:spLocks noGrp="1"/>
          </p:cNvSpPr>
          <p:nvPr>
            <p:ph type="subTitle" idx="2"/>
          </p:nvPr>
        </p:nvSpPr>
        <p:spPr>
          <a:xfrm>
            <a:off x="5316635" y="1597000"/>
            <a:ext cx="28257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600" b="1">
                <a:solidFill>
                  <a:schemeClr val="dk2"/>
                </a:solidFill>
                <a:latin typeface="Sora"/>
                <a:ea typeface="Sora"/>
                <a:cs typeface="Sora"/>
                <a:sym typeface="Sora"/>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7" name="Google Shape;37;p5"/>
          <p:cNvSpPr txBox="1">
            <a:spLocks noGrp="1"/>
          </p:cNvSpPr>
          <p:nvPr>
            <p:ph type="subTitle" idx="3"/>
          </p:nvPr>
        </p:nvSpPr>
        <p:spPr>
          <a:xfrm>
            <a:off x="688213" y="2277925"/>
            <a:ext cx="3193200" cy="11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 name="Google Shape;38;p5"/>
          <p:cNvSpPr txBox="1">
            <a:spLocks noGrp="1"/>
          </p:cNvSpPr>
          <p:nvPr>
            <p:ph type="subTitle" idx="4"/>
          </p:nvPr>
        </p:nvSpPr>
        <p:spPr>
          <a:xfrm>
            <a:off x="5316635" y="2277925"/>
            <a:ext cx="3193200" cy="11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 name="Google Shape;39;p5"/>
          <p:cNvSpPr txBox="1">
            <a:spLocks noGrp="1"/>
          </p:cNvSpPr>
          <p:nvPr>
            <p:ph type="title"/>
          </p:nvPr>
        </p:nvSpPr>
        <p:spPr>
          <a:xfrm>
            <a:off x="688213" y="565900"/>
            <a:ext cx="31932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pic>
        <p:nvPicPr>
          <p:cNvPr id="40" name="Google Shape;40;p5" title="12.png"/>
          <p:cNvPicPr preferRelativeResize="0"/>
          <p:nvPr/>
        </p:nvPicPr>
        <p:blipFill rotWithShape="1">
          <a:blip r:embed="rId3">
            <a:alphaModFix/>
          </a:blip>
          <a:srcRect l="11791" t="51420" r="76295" b="28548"/>
          <a:stretch/>
        </p:blipFill>
        <p:spPr>
          <a:xfrm>
            <a:off x="3499745" y="3912342"/>
            <a:ext cx="517652" cy="870400"/>
          </a:xfrm>
          <a:prstGeom prst="rect">
            <a:avLst/>
          </a:prstGeom>
          <a:noFill/>
          <a:ln>
            <a:noFill/>
          </a:ln>
        </p:spPr>
      </p:pic>
      <p:pic>
        <p:nvPicPr>
          <p:cNvPr id="41" name="Google Shape;41;p5" title="5.png"/>
          <p:cNvPicPr preferRelativeResize="0"/>
          <p:nvPr/>
        </p:nvPicPr>
        <p:blipFill rotWithShape="1">
          <a:blip r:embed="rId4">
            <a:alphaModFix/>
          </a:blip>
          <a:srcRect l="82334" t="20389" b="65049"/>
          <a:stretch/>
        </p:blipFill>
        <p:spPr>
          <a:xfrm rot="-706431">
            <a:off x="8003876" y="734426"/>
            <a:ext cx="908656" cy="748953"/>
          </a:xfrm>
          <a:prstGeom prst="rect">
            <a:avLst/>
          </a:prstGeom>
          <a:noFill/>
          <a:ln>
            <a:noFill/>
          </a:ln>
        </p:spPr>
      </p:pic>
      <p:pic>
        <p:nvPicPr>
          <p:cNvPr id="42" name="Google Shape;42;p5" title="8.png"/>
          <p:cNvPicPr preferRelativeResize="0"/>
          <p:nvPr/>
        </p:nvPicPr>
        <p:blipFill rotWithShape="1">
          <a:blip r:embed="rId5">
            <a:alphaModFix/>
          </a:blip>
          <a:srcRect l="56668" t="85476" r="32890" b="3812"/>
          <a:stretch/>
        </p:blipFill>
        <p:spPr>
          <a:xfrm rot="-34">
            <a:off x="7594589" y="261653"/>
            <a:ext cx="523858" cy="537421"/>
          </a:xfrm>
          <a:prstGeom prst="rect">
            <a:avLst/>
          </a:prstGeom>
          <a:noFill/>
          <a:ln>
            <a:noFill/>
          </a:ln>
        </p:spPr>
      </p:pic>
      <p:pic>
        <p:nvPicPr>
          <p:cNvPr id="43" name="Google Shape;43;p5" title="8.png"/>
          <p:cNvPicPr preferRelativeResize="0"/>
          <p:nvPr/>
        </p:nvPicPr>
        <p:blipFill rotWithShape="1">
          <a:blip r:embed="rId5">
            <a:alphaModFix/>
          </a:blip>
          <a:srcRect l="56668" t="85476" r="32890" b="3812"/>
          <a:stretch/>
        </p:blipFill>
        <p:spPr>
          <a:xfrm rot="-34">
            <a:off x="381249" y="4148878"/>
            <a:ext cx="523858" cy="53742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228600" y="228600"/>
            <a:ext cx="3998400" cy="144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8" name="Google Shape;48;p7"/>
          <p:cNvSpPr txBox="1">
            <a:spLocks noGrp="1"/>
          </p:cNvSpPr>
          <p:nvPr>
            <p:ph type="body" idx="1"/>
          </p:nvPr>
        </p:nvSpPr>
        <p:spPr>
          <a:xfrm>
            <a:off x="1609625" y="2066125"/>
            <a:ext cx="3824100" cy="2532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49" name="Google Shape;49;p7"/>
          <p:cNvSpPr>
            <a:spLocks noGrp="1"/>
          </p:cNvSpPr>
          <p:nvPr>
            <p:ph type="pic" idx="2"/>
          </p:nvPr>
        </p:nvSpPr>
        <p:spPr>
          <a:xfrm>
            <a:off x="5715849" y="0"/>
            <a:ext cx="34281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sp>
        <p:nvSpPr>
          <p:cNvPr id="51" name="Google Shape;51;p8"/>
          <p:cNvSpPr txBox="1">
            <a:spLocks noGrp="1"/>
          </p:cNvSpPr>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2"/>
        <p:cNvGrpSpPr/>
        <p:nvPr/>
      </p:nvGrpSpPr>
      <p:grpSpPr>
        <a:xfrm>
          <a:off x="0" y="0"/>
          <a:ext cx="0" cy="0"/>
          <a:chOff x="0" y="0"/>
          <a:chExt cx="0" cy="0"/>
        </a:xfrm>
      </p:grpSpPr>
      <p:sp>
        <p:nvSpPr>
          <p:cNvPr id="53" name="Google Shape;53;p9"/>
          <p:cNvSpPr txBox="1">
            <a:spLocks noGrp="1"/>
          </p:cNvSpPr>
          <p:nvPr>
            <p:ph type="subTitle" idx="1"/>
          </p:nvPr>
        </p:nvSpPr>
        <p:spPr>
          <a:xfrm>
            <a:off x="720064"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4" name="Google Shape;54;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55" name="Google Shape;55;p9"/>
          <p:cNvSpPr txBox="1">
            <a:spLocks noGrp="1"/>
          </p:cNvSpPr>
          <p:nvPr>
            <p:ph type="subTitle" idx="2"/>
          </p:nvPr>
        </p:nvSpPr>
        <p:spPr>
          <a:xfrm>
            <a:off x="4826936"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p10"/>
          <p:cNvSpPr>
            <a:spLocks noGrp="1"/>
          </p:cNvSpPr>
          <p:nvPr>
            <p:ph type="pic" idx="2"/>
          </p:nvPr>
        </p:nvSpPr>
        <p:spPr>
          <a:xfrm>
            <a:off x="100750" y="128600"/>
            <a:ext cx="8911500" cy="4886400"/>
          </a:xfrm>
          <a:prstGeom prst="rect">
            <a:avLst/>
          </a:prstGeom>
          <a:noFill/>
          <a:ln>
            <a:noFill/>
          </a:ln>
        </p:spPr>
      </p:sp>
      <p:sp>
        <p:nvSpPr>
          <p:cNvPr id="58" name="Google Shape;58;p10"/>
          <p:cNvSpPr txBox="1">
            <a:spLocks noGrp="1"/>
          </p:cNvSpPr>
          <p:nvPr>
            <p:ph type="title"/>
          </p:nvPr>
        </p:nvSpPr>
        <p:spPr>
          <a:xfrm>
            <a:off x="155702" y="4585414"/>
            <a:ext cx="3658500" cy="365400"/>
          </a:xfrm>
          <a:prstGeom prst="rect">
            <a:avLst/>
          </a:prstGeom>
          <a:solidFill>
            <a:schemeClr val="lt1"/>
          </a:solidFill>
          <a:ln>
            <a:noFill/>
          </a:ln>
        </p:spPr>
        <p:txBody>
          <a:bodyPr spcFirstLastPara="1" wrap="square" lIns="91425" tIns="91425" rIns="91425" bIns="91425" anchor="t" anchorCtr="0">
            <a:noAutofit/>
          </a:bodyPr>
          <a:lstStyle>
            <a:lvl1pPr lvl="0" algn="ctr" rtl="0">
              <a:spcBef>
                <a:spcPts val="0"/>
              </a:spcBef>
              <a:spcAft>
                <a:spcPts val="0"/>
              </a:spcAft>
              <a:buSzPts val="2600"/>
              <a:buNone/>
              <a:defRPr sz="1000">
                <a:latin typeface="Inter"/>
                <a:ea typeface="Inter"/>
                <a:cs typeface="Inter"/>
                <a:sym typeface="Inter"/>
              </a:defRPr>
            </a:lvl1pPr>
            <a:lvl2pPr lvl="1" algn="ctr" rtl="0">
              <a:spcBef>
                <a:spcPts val="0"/>
              </a:spcBef>
              <a:spcAft>
                <a:spcPts val="0"/>
              </a:spcAft>
              <a:buSzPts val="2600"/>
              <a:buNone/>
              <a:defRPr/>
            </a:lvl2pPr>
            <a:lvl3pPr lvl="2" algn="ctr" rtl="0">
              <a:spcBef>
                <a:spcPts val="0"/>
              </a:spcBef>
              <a:spcAft>
                <a:spcPts val="0"/>
              </a:spcAft>
              <a:buSzPts val="2600"/>
              <a:buNone/>
              <a:defRPr/>
            </a:lvl3pPr>
            <a:lvl4pPr lvl="3" algn="ctr" rtl="0">
              <a:spcBef>
                <a:spcPts val="0"/>
              </a:spcBef>
              <a:spcAft>
                <a:spcPts val="0"/>
              </a:spcAft>
              <a:buSzPts val="2600"/>
              <a:buNone/>
              <a:defRPr/>
            </a:lvl4pPr>
            <a:lvl5pPr lvl="4" algn="ctr" rtl="0">
              <a:spcBef>
                <a:spcPts val="0"/>
              </a:spcBef>
              <a:spcAft>
                <a:spcPts val="0"/>
              </a:spcAft>
              <a:buSzPts val="2600"/>
              <a:buNone/>
              <a:defRPr/>
            </a:lvl5pPr>
            <a:lvl6pPr lvl="5" algn="ctr" rtl="0">
              <a:spcBef>
                <a:spcPts val="0"/>
              </a:spcBef>
              <a:spcAft>
                <a:spcPts val="0"/>
              </a:spcAft>
              <a:buSzPts val="2600"/>
              <a:buNone/>
              <a:defRPr/>
            </a:lvl6pPr>
            <a:lvl7pPr lvl="6" algn="ctr" rtl="0">
              <a:spcBef>
                <a:spcPts val="0"/>
              </a:spcBef>
              <a:spcAft>
                <a:spcPts val="0"/>
              </a:spcAft>
              <a:buSzPts val="2600"/>
              <a:buNone/>
              <a:defRPr/>
            </a:lvl7pPr>
            <a:lvl8pPr lvl="7" algn="ctr" rtl="0">
              <a:spcBef>
                <a:spcPts val="0"/>
              </a:spcBef>
              <a:spcAft>
                <a:spcPts val="0"/>
              </a:spcAft>
              <a:buSzPts val="2600"/>
              <a:buNone/>
              <a:defRPr/>
            </a:lvl8pPr>
            <a:lvl9pPr lvl="8" algn="ctr" rtl="0">
              <a:spcBef>
                <a:spcPts val="0"/>
              </a:spcBef>
              <a:spcAft>
                <a:spcPts val="0"/>
              </a:spcAft>
              <a:buSzPts val="2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Sora"/>
              <a:buNone/>
              <a:defRPr sz="2600">
                <a:solidFill>
                  <a:schemeClr val="dk1"/>
                </a:solidFill>
                <a:latin typeface="Sora"/>
                <a:ea typeface="Sora"/>
                <a:cs typeface="Sora"/>
                <a:sym typeface="Sora"/>
              </a:defRPr>
            </a:lvl1pPr>
            <a:lvl2pPr lvl="1" rtl="0">
              <a:spcBef>
                <a:spcPts val="0"/>
              </a:spcBef>
              <a:spcAft>
                <a:spcPts val="0"/>
              </a:spcAft>
              <a:buClr>
                <a:schemeClr val="dk1"/>
              </a:buClr>
              <a:buSzPts val="2600"/>
              <a:buFont typeface="Sora"/>
              <a:buNone/>
              <a:defRPr sz="2600">
                <a:solidFill>
                  <a:schemeClr val="dk1"/>
                </a:solidFill>
                <a:latin typeface="Sora"/>
                <a:ea typeface="Sora"/>
                <a:cs typeface="Sora"/>
                <a:sym typeface="Sora"/>
              </a:defRPr>
            </a:lvl2pPr>
            <a:lvl3pPr lvl="2" rtl="0">
              <a:spcBef>
                <a:spcPts val="0"/>
              </a:spcBef>
              <a:spcAft>
                <a:spcPts val="0"/>
              </a:spcAft>
              <a:buClr>
                <a:schemeClr val="dk1"/>
              </a:buClr>
              <a:buSzPts val="2600"/>
              <a:buFont typeface="Sora"/>
              <a:buNone/>
              <a:defRPr sz="2600">
                <a:solidFill>
                  <a:schemeClr val="dk1"/>
                </a:solidFill>
                <a:latin typeface="Sora"/>
                <a:ea typeface="Sora"/>
                <a:cs typeface="Sora"/>
                <a:sym typeface="Sora"/>
              </a:defRPr>
            </a:lvl3pPr>
            <a:lvl4pPr lvl="3" rtl="0">
              <a:spcBef>
                <a:spcPts val="0"/>
              </a:spcBef>
              <a:spcAft>
                <a:spcPts val="0"/>
              </a:spcAft>
              <a:buClr>
                <a:schemeClr val="dk1"/>
              </a:buClr>
              <a:buSzPts val="2600"/>
              <a:buFont typeface="Sora"/>
              <a:buNone/>
              <a:defRPr sz="2600">
                <a:solidFill>
                  <a:schemeClr val="dk1"/>
                </a:solidFill>
                <a:latin typeface="Sora"/>
                <a:ea typeface="Sora"/>
                <a:cs typeface="Sora"/>
                <a:sym typeface="Sora"/>
              </a:defRPr>
            </a:lvl4pPr>
            <a:lvl5pPr lvl="4" rtl="0">
              <a:spcBef>
                <a:spcPts val="0"/>
              </a:spcBef>
              <a:spcAft>
                <a:spcPts val="0"/>
              </a:spcAft>
              <a:buClr>
                <a:schemeClr val="dk1"/>
              </a:buClr>
              <a:buSzPts val="2600"/>
              <a:buFont typeface="Sora"/>
              <a:buNone/>
              <a:defRPr sz="2600">
                <a:solidFill>
                  <a:schemeClr val="dk1"/>
                </a:solidFill>
                <a:latin typeface="Sora"/>
                <a:ea typeface="Sora"/>
                <a:cs typeface="Sora"/>
                <a:sym typeface="Sora"/>
              </a:defRPr>
            </a:lvl5pPr>
            <a:lvl6pPr lvl="5" rtl="0">
              <a:spcBef>
                <a:spcPts val="0"/>
              </a:spcBef>
              <a:spcAft>
                <a:spcPts val="0"/>
              </a:spcAft>
              <a:buClr>
                <a:schemeClr val="dk1"/>
              </a:buClr>
              <a:buSzPts val="2600"/>
              <a:buFont typeface="Sora"/>
              <a:buNone/>
              <a:defRPr sz="2600">
                <a:solidFill>
                  <a:schemeClr val="dk1"/>
                </a:solidFill>
                <a:latin typeface="Sora"/>
                <a:ea typeface="Sora"/>
                <a:cs typeface="Sora"/>
                <a:sym typeface="Sora"/>
              </a:defRPr>
            </a:lvl6pPr>
            <a:lvl7pPr lvl="6" rtl="0">
              <a:spcBef>
                <a:spcPts val="0"/>
              </a:spcBef>
              <a:spcAft>
                <a:spcPts val="0"/>
              </a:spcAft>
              <a:buClr>
                <a:schemeClr val="dk1"/>
              </a:buClr>
              <a:buSzPts val="2600"/>
              <a:buFont typeface="Sora"/>
              <a:buNone/>
              <a:defRPr sz="2600">
                <a:solidFill>
                  <a:schemeClr val="dk1"/>
                </a:solidFill>
                <a:latin typeface="Sora"/>
                <a:ea typeface="Sora"/>
                <a:cs typeface="Sora"/>
                <a:sym typeface="Sora"/>
              </a:defRPr>
            </a:lvl7pPr>
            <a:lvl8pPr lvl="7" rtl="0">
              <a:spcBef>
                <a:spcPts val="0"/>
              </a:spcBef>
              <a:spcAft>
                <a:spcPts val="0"/>
              </a:spcAft>
              <a:buClr>
                <a:schemeClr val="dk1"/>
              </a:buClr>
              <a:buSzPts val="2600"/>
              <a:buFont typeface="Sora"/>
              <a:buNone/>
              <a:defRPr sz="2600">
                <a:solidFill>
                  <a:schemeClr val="dk1"/>
                </a:solidFill>
                <a:latin typeface="Sora"/>
                <a:ea typeface="Sora"/>
                <a:cs typeface="Sora"/>
                <a:sym typeface="Sora"/>
              </a:defRPr>
            </a:lvl8pPr>
            <a:lvl9pPr lvl="8" rtl="0">
              <a:spcBef>
                <a:spcPts val="0"/>
              </a:spcBef>
              <a:spcAft>
                <a:spcPts val="0"/>
              </a:spcAft>
              <a:buClr>
                <a:schemeClr val="dk1"/>
              </a:buClr>
              <a:buSzPts val="2600"/>
              <a:buFont typeface="Sora"/>
              <a:buNone/>
              <a:defRPr sz="2600">
                <a:solidFill>
                  <a:schemeClr val="dk1"/>
                </a:solidFill>
                <a:latin typeface="Sora"/>
                <a:ea typeface="Sora"/>
                <a:cs typeface="Sora"/>
                <a:sym typeface="Sor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openxmlformats.org/officeDocument/2006/relationships/hyperlink" Target="http://bit.ly/30B07Gq" TargetMode="External"/><Relationship Id="rId3" Type="http://schemas.openxmlformats.org/officeDocument/2006/relationships/image" Target="../media/image26.png"/><Relationship Id="rId7" Type="http://schemas.openxmlformats.org/officeDocument/2006/relationships/hyperlink" Target="https://slidesgo.com/ai?utm_source=Slidesgo_template&amp;utm_medium=referral-link&amp;utm_campaign=sg_credits&amp;utm_term=Slidesgo"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bit.ly/3A1uf1Q" TargetMode="External"/><Relationship Id="rId11"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hyperlink" Target="https://www.freepik.com/ai?utm_source=slidesgo_template&amp;utm_medium=referral-link&amp;utm_campaign=promo-slide&amp;utm_term=slidesgo&amp;utm_content=freepik" TargetMode="External"/><Relationship Id="rId4" Type="http://schemas.openxmlformats.org/officeDocument/2006/relationships/slide" Target="slide11.xml"/><Relationship Id="rId9" Type="http://schemas.openxmlformats.org/officeDocument/2006/relationships/hyperlink" Target="http://bit.ly/33VAFh3"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image" Target="../media/image25.png"/><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2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5" title="marco-png.png"/>
          <p:cNvPicPr preferRelativeResize="0">
            <a:picLocks noGrp="1"/>
          </p:cNvPicPr>
          <p:nvPr>
            <p:ph type="pic" idx="3"/>
          </p:nvPr>
        </p:nvPicPr>
        <p:blipFill rotWithShape="1">
          <a:blip r:embed="rId3">
            <a:alphaModFix/>
          </a:blip>
          <a:srcRect l="34121" t="19984" r="33897" b="24410"/>
          <a:stretch/>
        </p:blipFill>
        <p:spPr>
          <a:xfrm>
            <a:off x="5355575" y="989147"/>
            <a:ext cx="3160499" cy="3147976"/>
          </a:xfrm>
          <a:prstGeom prst="rect">
            <a:avLst/>
          </a:prstGeom>
        </p:spPr>
      </p:pic>
      <p:sp>
        <p:nvSpPr>
          <p:cNvPr id="175" name="Google Shape;175;p25"/>
          <p:cNvSpPr txBox="1">
            <a:spLocks noGrp="1"/>
          </p:cNvSpPr>
          <p:nvPr>
            <p:ph type="ctrTitle"/>
          </p:nvPr>
        </p:nvSpPr>
        <p:spPr>
          <a:xfrm>
            <a:off x="663848" y="1523945"/>
            <a:ext cx="3160500" cy="120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High School Life in </a:t>
            </a:r>
            <a:r>
              <a:rPr lang="en" b="1">
                <a:solidFill>
                  <a:schemeClr val="lt2"/>
                </a:solidFill>
              </a:rPr>
              <a:t>Japan</a:t>
            </a:r>
            <a:endParaRPr>
              <a:solidFill>
                <a:schemeClr val="lt2"/>
              </a:solidFill>
            </a:endParaRPr>
          </a:p>
        </p:txBody>
      </p:sp>
      <p:sp>
        <p:nvSpPr>
          <p:cNvPr id="2" name="Рисунок 1"/>
          <p:cNvSpPr>
            <a:spLocks noGrp="1"/>
          </p:cNvSpPr>
          <p:nvPr>
            <p:ph type="pic" idx="2"/>
          </p:nvPr>
        </p:nvSpPr>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4"/>
          <p:cNvSpPr txBox="1">
            <a:spLocks noGrp="1"/>
          </p:cNvSpPr>
          <p:nvPr>
            <p:ph type="title"/>
          </p:nvPr>
        </p:nvSpPr>
        <p:spPr>
          <a:xfrm>
            <a:off x="474601" y="570775"/>
            <a:ext cx="3368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latin typeface="Sora"/>
                <a:ea typeface="Sora"/>
                <a:cs typeface="Sora"/>
                <a:sym typeface="Sora"/>
              </a:rPr>
              <a:t>This is a</a:t>
            </a:r>
            <a:r>
              <a:rPr lang="en" b="0"/>
              <a:t> </a:t>
            </a:r>
            <a:r>
              <a:rPr lang="en">
                <a:latin typeface="Sora"/>
                <a:ea typeface="Sora"/>
                <a:cs typeface="Sora"/>
                <a:sym typeface="Sora"/>
              </a:rPr>
              <a:t>timeline</a:t>
            </a:r>
            <a:endParaRPr>
              <a:latin typeface="Sora"/>
              <a:ea typeface="Sora"/>
              <a:cs typeface="Sora"/>
              <a:sym typeface="Sora"/>
            </a:endParaRPr>
          </a:p>
        </p:txBody>
      </p:sp>
      <p:sp>
        <p:nvSpPr>
          <p:cNvPr id="298" name="Google Shape;298;p34"/>
          <p:cNvSpPr txBox="1"/>
          <p:nvPr/>
        </p:nvSpPr>
        <p:spPr>
          <a:xfrm>
            <a:off x="508664" y="3507601"/>
            <a:ext cx="1638000" cy="498600"/>
          </a:xfrm>
          <a:prstGeom prst="rect">
            <a:avLst/>
          </a:prstGeom>
          <a:noFill/>
          <a:ln>
            <a:noFill/>
          </a:ln>
        </p:spPr>
        <p:txBody>
          <a:bodyPr spcFirstLastPara="1" wrap="square" lIns="85450" tIns="85450" rIns="85450" bIns="85450" anchor="b" anchorCtr="0">
            <a:noAutofit/>
          </a:bodyPr>
          <a:lstStyle/>
          <a:p>
            <a:pPr marL="0" lvl="0" indent="0" algn="l" rtl="0">
              <a:spcBef>
                <a:spcPts val="0"/>
              </a:spcBef>
              <a:spcAft>
                <a:spcPts val="0"/>
              </a:spcAft>
              <a:buNone/>
            </a:pPr>
            <a:r>
              <a:rPr lang="en" sz="1308" b="1">
                <a:solidFill>
                  <a:schemeClr val="dk2"/>
                </a:solidFill>
                <a:latin typeface="Inter"/>
                <a:ea typeface="Inter"/>
                <a:cs typeface="Inter"/>
                <a:sym typeface="Inter"/>
              </a:rPr>
              <a:t>This is Venus</a:t>
            </a:r>
            <a:endParaRPr sz="1308" b="1">
              <a:solidFill>
                <a:schemeClr val="dk2"/>
              </a:solidFill>
              <a:latin typeface="Inter"/>
              <a:ea typeface="Inter"/>
              <a:cs typeface="Inter"/>
              <a:sym typeface="Inter"/>
            </a:endParaRPr>
          </a:p>
        </p:txBody>
      </p:sp>
      <p:sp>
        <p:nvSpPr>
          <p:cNvPr id="299" name="Google Shape;299;p34"/>
          <p:cNvSpPr txBox="1"/>
          <p:nvPr/>
        </p:nvSpPr>
        <p:spPr>
          <a:xfrm>
            <a:off x="508664" y="4006200"/>
            <a:ext cx="1638000" cy="565800"/>
          </a:xfrm>
          <a:prstGeom prst="rect">
            <a:avLst/>
          </a:prstGeom>
          <a:noFill/>
          <a:ln>
            <a:noFill/>
          </a:ln>
        </p:spPr>
        <p:txBody>
          <a:bodyPr spcFirstLastPara="1" wrap="square" lIns="85450" tIns="85450" rIns="85450" bIns="85450" anchor="t" anchorCtr="0">
            <a:noAutofit/>
          </a:bodyPr>
          <a:lstStyle/>
          <a:p>
            <a:pPr marL="0" lvl="0" indent="0" algn="l" rtl="0">
              <a:spcBef>
                <a:spcPts val="0"/>
              </a:spcBef>
              <a:spcAft>
                <a:spcPts val="0"/>
              </a:spcAft>
              <a:buNone/>
            </a:pPr>
            <a:r>
              <a:rPr lang="en" sz="1121">
                <a:solidFill>
                  <a:schemeClr val="dk1"/>
                </a:solidFill>
                <a:latin typeface="Inter"/>
                <a:ea typeface="Inter"/>
                <a:cs typeface="Inter"/>
                <a:sym typeface="Inter"/>
              </a:rPr>
              <a:t>Venus is the second planet from the Sun</a:t>
            </a:r>
            <a:endParaRPr sz="1121">
              <a:solidFill>
                <a:schemeClr val="dk1"/>
              </a:solidFill>
              <a:latin typeface="Inter"/>
              <a:ea typeface="Inter"/>
              <a:cs typeface="Inter"/>
              <a:sym typeface="Inter"/>
            </a:endParaRPr>
          </a:p>
        </p:txBody>
      </p:sp>
      <p:sp>
        <p:nvSpPr>
          <p:cNvPr id="300" name="Google Shape;300;p34"/>
          <p:cNvSpPr txBox="1"/>
          <p:nvPr/>
        </p:nvSpPr>
        <p:spPr>
          <a:xfrm>
            <a:off x="2238764" y="3507611"/>
            <a:ext cx="1834800" cy="498600"/>
          </a:xfrm>
          <a:prstGeom prst="rect">
            <a:avLst/>
          </a:prstGeom>
          <a:noFill/>
          <a:ln>
            <a:noFill/>
          </a:ln>
        </p:spPr>
        <p:txBody>
          <a:bodyPr spcFirstLastPara="1" wrap="square" lIns="85450" tIns="85450" rIns="85450" bIns="85450" anchor="b" anchorCtr="0">
            <a:noAutofit/>
          </a:bodyPr>
          <a:lstStyle/>
          <a:p>
            <a:pPr marL="0" lvl="0" indent="0" algn="l" rtl="0">
              <a:spcBef>
                <a:spcPts val="0"/>
              </a:spcBef>
              <a:spcAft>
                <a:spcPts val="0"/>
              </a:spcAft>
              <a:buNone/>
            </a:pPr>
            <a:r>
              <a:rPr lang="en" sz="1308" b="1">
                <a:solidFill>
                  <a:schemeClr val="dk2"/>
                </a:solidFill>
                <a:latin typeface="Inter"/>
                <a:ea typeface="Inter"/>
                <a:cs typeface="Inter"/>
                <a:sym typeface="Inter"/>
              </a:rPr>
              <a:t>This is Saturn</a:t>
            </a:r>
            <a:endParaRPr sz="1308" b="1">
              <a:solidFill>
                <a:schemeClr val="dk2"/>
              </a:solidFill>
              <a:latin typeface="Inter"/>
              <a:ea typeface="Inter"/>
              <a:cs typeface="Inter"/>
              <a:sym typeface="Inter"/>
            </a:endParaRPr>
          </a:p>
        </p:txBody>
      </p:sp>
      <p:sp>
        <p:nvSpPr>
          <p:cNvPr id="301" name="Google Shape;301;p34"/>
          <p:cNvSpPr txBox="1"/>
          <p:nvPr/>
        </p:nvSpPr>
        <p:spPr>
          <a:xfrm>
            <a:off x="2238764" y="4006199"/>
            <a:ext cx="1834800" cy="565800"/>
          </a:xfrm>
          <a:prstGeom prst="rect">
            <a:avLst/>
          </a:prstGeom>
          <a:noFill/>
          <a:ln>
            <a:noFill/>
          </a:ln>
        </p:spPr>
        <p:txBody>
          <a:bodyPr spcFirstLastPara="1" wrap="square" lIns="85450" tIns="85450" rIns="85450" bIns="85450" anchor="t" anchorCtr="0">
            <a:noAutofit/>
          </a:bodyPr>
          <a:lstStyle/>
          <a:p>
            <a:pPr marL="0" lvl="0" indent="0" algn="l" rtl="0">
              <a:spcBef>
                <a:spcPts val="0"/>
              </a:spcBef>
              <a:spcAft>
                <a:spcPts val="0"/>
              </a:spcAft>
              <a:buNone/>
            </a:pPr>
            <a:r>
              <a:rPr lang="en" sz="1121">
                <a:solidFill>
                  <a:schemeClr val="dk1"/>
                </a:solidFill>
                <a:latin typeface="Inter"/>
                <a:ea typeface="Inter"/>
                <a:cs typeface="Inter"/>
                <a:sym typeface="Inter"/>
              </a:rPr>
              <a:t>Saturn is composed</a:t>
            </a:r>
            <a:endParaRPr sz="1121">
              <a:solidFill>
                <a:schemeClr val="dk1"/>
              </a:solidFill>
              <a:latin typeface="Inter"/>
              <a:ea typeface="Inter"/>
              <a:cs typeface="Inter"/>
              <a:sym typeface="Inter"/>
            </a:endParaRPr>
          </a:p>
          <a:p>
            <a:pPr marL="0" lvl="0" indent="0" algn="l" rtl="0">
              <a:spcBef>
                <a:spcPts val="0"/>
              </a:spcBef>
              <a:spcAft>
                <a:spcPts val="0"/>
              </a:spcAft>
              <a:buNone/>
            </a:pPr>
            <a:r>
              <a:rPr lang="en" sz="1121">
                <a:solidFill>
                  <a:schemeClr val="dk1"/>
                </a:solidFill>
                <a:latin typeface="Inter"/>
                <a:ea typeface="Inter"/>
                <a:cs typeface="Inter"/>
                <a:sym typeface="Inter"/>
              </a:rPr>
              <a:t>of hydrogen and helium</a:t>
            </a:r>
            <a:endParaRPr sz="1121">
              <a:solidFill>
                <a:schemeClr val="dk1"/>
              </a:solidFill>
              <a:latin typeface="Inter"/>
              <a:ea typeface="Inter"/>
              <a:cs typeface="Inter"/>
              <a:sym typeface="Inter"/>
            </a:endParaRPr>
          </a:p>
        </p:txBody>
      </p:sp>
      <p:sp>
        <p:nvSpPr>
          <p:cNvPr id="302" name="Google Shape;302;p34"/>
          <p:cNvSpPr txBox="1"/>
          <p:nvPr/>
        </p:nvSpPr>
        <p:spPr>
          <a:xfrm>
            <a:off x="5170472" y="3507611"/>
            <a:ext cx="1834800" cy="498600"/>
          </a:xfrm>
          <a:prstGeom prst="rect">
            <a:avLst/>
          </a:prstGeom>
          <a:noFill/>
          <a:ln>
            <a:noFill/>
          </a:ln>
        </p:spPr>
        <p:txBody>
          <a:bodyPr spcFirstLastPara="1" wrap="square" lIns="85450" tIns="85450" rIns="85450" bIns="85450" anchor="b" anchorCtr="0">
            <a:noAutofit/>
          </a:bodyPr>
          <a:lstStyle/>
          <a:p>
            <a:pPr marL="0" lvl="0" indent="0" algn="l" rtl="0">
              <a:spcBef>
                <a:spcPts val="0"/>
              </a:spcBef>
              <a:spcAft>
                <a:spcPts val="0"/>
              </a:spcAft>
              <a:buNone/>
            </a:pPr>
            <a:r>
              <a:rPr lang="en" sz="1308" b="1">
                <a:solidFill>
                  <a:schemeClr val="dk2"/>
                </a:solidFill>
                <a:latin typeface="Inter"/>
                <a:ea typeface="Inter"/>
                <a:cs typeface="Inter"/>
                <a:sym typeface="Inter"/>
              </a:rPr>
              <a:t>This is Mars</a:t>
            </a:r>
            <a:endParaRPr sz="1308" b="1">
              <a:solidFill>
                <a:schemeClr val="dk2"/>
              </a:solidFill>
              <a:latin typeface="Inter"/>
              <a:ea typeface="Inter"/>
              <a:cs typeface="Inter"/>
              <a:sym typeface="Inter"/>
            </a:endParaRPr>
          </a:p>
        </p:txBody>
      </p:sp>
      <p:sp>
        <p:nvSpPr>
          <p:cNvPr id="303" name="Google Shape;303;p34"/>
          <p:cNvSpPr txBox="1"/>
          <p:nvPr/>
        </p:nvSpPr>
        <p:spPr>
          <a:xfrm>
            <a:off x="5170472" y="4006200"/>
            <a:ext cx="1834800" cy="565800"/>
          </a:xfrm>
          <a:prstGeom prst="rect">
            <a:avLst/>
          </a:prstGeom>
          <a:noFill/>
          <a:ln>
            <a:noFill/>
          </a:ln>
        </p:spPr>
        <p:txBody>
          <a:bodyPr spcFirstLastPara="1" wrap="square" lIns="85450" tIns="85450" rIns="85450" bIns="85450" anchor="t" anchorCtr="0">
            <a:noAutofit/>
          </a:bodyPr>
          <a:lstStyle/>
          <a:p>
            <a:pPr marL="0" lvl="0" indent="0" algn="l" rtl="0">
              <a:spcBef>
                <a:spcPts val="0"/>
              </a:spcBef>
              <a:spcAft>
                <a:spcPts val="0"/>
              </a:spcAft>
              <a:buNone/>
            </a:pPr>
            <a:r>
              <a:rPr lang="en" sz="1121">
                <a:solidFill>
                  <a:schemeClr val="dk1"/>
                </a:solidFill>
                <a:latin typeface="Inter"/>
                <a:ea typeface="Inter"/>
                <a:cs typeface="Inter"/>
                <a:sym typeface="Inter"/>
              </a:rPr>
              <a:t>Despite being red, Mars is actually a cold place</a:t>
            </a:r>
            <a:endParaRPr sz="1121">
              <a:solidFill>
                <a:schemeClr val="dk1"/>
              </a:solidFill>
              <a:latin typeface="Inter"/>
              <a:ea typeface="Inter"/>
              <a:cs typeface="Inter"/>
              <a:sym typeface="Inter"/>
            </a:endParaRPr>
          </a:p>
        </p:txBody>
      </p:sp>
      <p:sp>
        <p:nvSpPr>
          <p:cNvPr id="304" name="Google Shape;304;p34"/>
          <p:cNvSpPr txBox="1"/>
          <p:nvPr/>
        </p:nvSpPr>
        <p:spPr>
          <a:xfrm>
            <a:off x="7083662" y="3440399"/>
            <a:ext cx="1638000" cy="565800"/>
          </a:xfrm>
          <a:prstGeom prst="rect">
            <a:avLst/>
          </a:prstGeom>
          <a:noFill/>
          <a:ln>
            <a:noFill/>
          </a:ln>
        </p:spPr>
        <p:txBody>
          <a:bodyPr spcFirstLastPara="1" wrap="square" lIns="85450" tIns="85450" rIns="85450" bIns="85450" anchor="b" anchorCtr="0">
            <a:noAutofit/>
          </a:bodyPr>
          <a:lstStyle/>
          <a:p>
            <a:pPr marL="0" lvl="0" indent="0" algn="l" rtl="0">
              <a:spcBef>
                <a:spcPts val="0"/>
              </a:spcBef>
              <a:spcAft>
                <a:spcPts val="0"/>
              </a:spcAft>
              <a:buNone/>
            </a:pPr>
            <a:r>
              <a:rPr lang="en" sz="1300" b="1">
                <a:latin typeface="Inter"/>
                <a:ea typeface="Inter"/>
                <a:cs typeface="Inter"/>
                <a:sym typeface="Inter"/>
              </a:rPr>
              <a:t>This is Neptune</a:t>
            </a:r>
            <a:endParaRPr sz="1300" b="1">
              <a:latin typeface="Inter"/>
              <a:ea typeface="Inter"/>
              <a:cs typeface="Inter"/>
              <a:sym typeface="Inter"/>
            </a:endParaRPr>
          </a:p>
        </p:txBody>
      </p:sp>
      <p:sp>
        <p:nvSpPr>
          <p:cNvPr id="305" name="Google Shape;305;p34"/>
          <p:cNvSpPr txBox="1"/>
          <p:nvPr/>
        </p:nvSpPr>
        <p:spPr>
          <a:xfrm>
            <a:off x="7083662" y="4006199"/>
            <a:ext cx="1834800" cy="565800"/>
          </a:xfrm>
          <a:prstGeom prst="rect">
            <a:avLst/>
          </a:prstGeom>
          <a:noFill/>
          <a:ln>
            <a:noFill/>
          </a:ln>
        </p:spPr>
        <p:txBody>
          <a:bodyPr spcFirstLastPara="1" wrap="square" lIns="85450" tIns="85450" rIns="85450" bIns="85450" anchor="t" anchorCtr="0">
            <a:noAutofit/>
          </a:bodyPr>
          <a:lstStyle/>
          <a:p>
            <a:pPr marL="0" lvl="0" indent="0" algn="l" rtl="0">
              <a:spcBef>
                <a:spcPts val="0"/>
              </a:spcBef>
              <a:spcAft>
                <a:spcPts val="0"/>
              </a:spcAft>
              <a:buNone/>
            </a:pPr>
            <a:r>
              <a:rPr lang="en" sz="1100">
                <a:latin typeface="Inter"/>
                <a:ea typeface="Inter"/>
                <a:cs typeface="Inter"/>
                <a:sym typeface="Inter"/>
              </a:rPr>
              <a:t>Neptune is the farthest planet from the Sun</a:t>
            </a:r>
            <a:endParaRPr sz="1100">
              <a:latin typeface="Inter"/>
              <a:ea typeface="Inter"/>
              <a:cs typeface="Inter"/>
              <a:sym typeface="Inter"/>
            </a:endParaRPr>
          </a:p>
        </p:txBody>
      </p:sp>
      <p:sp>
        <p:nvSpPr>
          <p:cNvPr id="306" name="Google Shape;306;p34"/>
          <p:cNvSpPr txBox="1"/>
          <p:nvPr/>
        </p:nvSpPr>
        <p:spPr>
          <a:xfrm>
            <a:off x="508664" y="1053075"/>
            <a:ext cx="1638000" cy="498600"/>
          </a:xfrm>
          <a:prstGeom prst="rect">
            <a:avLst/>
          </a:prstGeom>
          <a:noFill/>
          <a:ln>
            <a:noFill/>
          </a:ln>
        </p:spPr>
        <p:txBody>
          <a:bodyPr spcFirstLastPara="1" wrap="square" lIns="85450" tIns="85450" rIns="85450" bIns="85450" anchor="b" anchorCtr="0">
            <a:noAutofit/>
          </a:bodyPr>
          <a:lstStyle/>
          <a:p>
            <a:pPr marL="0" lvl="0" indent="0" algn="l" rtl="0">
              <a:spcBef>
                <a:spcPts val="0"/>
              </a:spcBef>
              <a:spcAft>
                <a:spcPts val="0"/>
              </a:spcAft>
              <a:buNone/>
            </a:pPr>
            <a:r>
              <a:rPr lang="en" sz="2043">
                <a:solidFill>
                  <a:schemeClr val="accent2"/>
                </a:solidFill>
                <a:latin typeface="Inter"/>
                <a:ea typeface="Inter"/>
                <a:cs typeface="Inter"/>
                <a:sym typeface="Inter"/>
              </a:rPr>
              <a:t>01</a:t>
            </a:r>
            <a:endParaRPr sz="2043">
              <a:solidFill>
                <a:schemeClr val="accent2"/>
              </a:solidFill>
              <a:latin typeface="Inter"/>
              <a:ea typeface="Inter"/>
              <a:cs typeface="Inter"/>
              <a:sym typeface="Inter"/>
            </a:endParaRPr>
          </a:p>
        </p:txBody>
      </p:sp>
      <p:sp>
        <p:nvSpPr>
          <p:cNvPr id="307" name="Google Shape;307;p34"/>
          <p:cNvSpPr txBox="1"/>
          <p:nvPr/>
        </p:nvSpPr>
        <p:spPr>
          <a:xfrm>
            <a:off x="2238764" y="1053075"/>
            <a:ext cx="1638000" cy="498600"/>
          </a:xfrm>
          <a:prstGeom prst="rect">
            <a:avLst/>
          </a:prstGeom>
          <a:noFill/>
          <a:ln>
            <a:noFill/>
          </a:ln>
        </p:spPr>
        <p:txBody>
          <a:bodyPr spcFirstLastPara="1" wrap="square" lIns="85450" tIns="85450" rIns="85450" bIns="85450" anchor="b" anchorCtr="0">
            <a:noAutofit/>
          </a:bodyPr>
          <a:lstStyle/>
          <a:p>
            <a:pPr marL="0" lvl="0" indent="0" algn="l" rtl="0">
              <a:spcBef>
                <a:spcPts val="0"/>
              </a:spcBef>
              <a:spcAft>
                <a:spcPts val="0"/>
              </a:spcAft>
              <a:buNone/>
            </a:pPr>
            <a:r>
              <a:rPr lang="en" sz="2043">
                <a:solidFill>
                  <a:schemeClr val="accent2"/>
                </a:solidFill>
                <a:latin typeface="Inter"/>
                <a:ea typeface="Inter"/>
                <a:cs typeface="Inter"/>
                <a:sym typeface="Inter"/>
              </a:rPr>
              <a:t>02</a:t>
            </a:r>
            <a:endParaRPr sz="2043">
              <a:solidFill>
                <a:schemeClr val="accent2"/>
              </a:solidFill>
              <a:latin typeface="Inter"/>
              <a:ea typeface="Inter"/>
              <a:cs typeface="Inter"/>
              <a:sym typeface="Inter"/>
            </a:endParaRPr>
          </a:p>
        </p:txBody>
      </p:sp>
      <p:sp>
        <p:nvSpPr>
          <p:cNvPr id="308" name="Google Shape;308;p34"/>
          <p:cNvSpPr txBox="1"/>
          <p:nvPr/>
        </p:nvSpPr>
        <p:spPr>
          <a:xfrm>
            <a:off x="5170472" y="1053085"/>
            <a:ext cx="1834800" cy="498600"/>
          </a:xfrm>
          <a:prstGeom prst="rect">
            <a:avLst/>
          </a:prstGeom>
          <a:noFill/>
          <a:ln>
            <a:noFill/>
          </a:ln>
        </p:spPr>
        <p:txBody>
          <a:bodyPr spcFirstLastPara="1" wrap="square" lIns="85450" tIns="85450" rIns="85450" bIns="85450" anchor="b" anchorCtr="0">
            <a:noAutofit/>
          </a:bodyPr>
          <a:lstStyle/>
          <a:p>
            <a:pPr marL="0" lvl="0" indent="0" algn="l" rtl="0">
              <a:spcBef>
                <a:spcPts val="0"/>
              </a:spcBef>
              <a:spcAft>
                <a:spcPts val="0"/>
              </a:spcAft>
              <a:buNone/>
            </a:pPr>
            <a:r>
              <a:rPr lang="en" sz="2043">
                <a:solidFill>
                  <a:schemeClr val="accent2"/>
                </a:solidFill>
                <a:latin typeface="Inter"/>
                <a:ea typeface="Inter"/>
                <a:cs typeface="Inter"/>
                <a:sym typeface="Inter"/>
              </a:rPr>
              <a:t>03</a:t>
            </a:r>
            <a:endParaRPr sz="2043">
              <a:solidFill>
                <a:schemeClr val="accent2"/>
              </a:solidFill>
              <a:latin typeface="Inter"/>
              <a:ea typeface="Inter"/>
              <a:cs typeface="Inter"/>
              <a:sym typeface="Inter"/>
            </a:endParaRPr>
          </a:p>
        </p:txBody>
      </p:sp>
      <p:sp>
        <p:nvSpPr>
          <p:cNvPr id="309" name="Google Shape;309;p34"/>
          <p:cNvSpPr txBox="1"/>
          <p:nvPr/>
        </p:nvSpPr>
        <p:spPr>
          <a:xfrm>
            <a:off x="7083662" y="985874"/>
            <a:ext cx="1638000" cy="565800"/>
          </a:xfrm>
          <a:prstGeom prst="rect">
            <a:avLst/>
          </a:prstGeom>
          <a:noFill/>
          <a:ln>
            <a:noFill/>
          </a:ln>
        </p:spPr>
        <p:txBody>
          <a:bodyPr spcFirstLastPara="1" wrap="square" lIns="85450" tIns="85450" rIns="85450" bIns="85450" anchor="b" anchorCtr="0">
            <a:noAutofit/>
          </a:bodyPr>
          <a:lstStyle/>
          <a:p>
            <a:pPr marL="0" lvl="0" indent="0" algn="l" rtl="0">
              <a:spcBef>
                <a:spcPts val="0"/>
              </a:spcBef>
              <a:spcAft>
                <a:spcPts val="0"/>
              </a:spcAft>
              <a:buNone/>
            </a:pPr>
            <a:r>
              <a:rPr lang="en" sz="2043">
                <a:solidFill>
                  <a:schemeClr val="accent2"/>
                </a:solidFill>
                <a:latin typeface="Inter"/>
                <a:ea typeface="Inter"/>
                <a:cs typeface="Inter"/>
                <a:sym typeface="Inter"/>
              </a:rPr>
              <a:t>04</a:t>
            </a:r>
            <a:endParaRPr sz="2043">
              <a:solidFill>
                <a:schemeClr val="accent2"/>
              </a:solidFill>
              <a:latin typeface="Inter"/>
              <a:ea typeface="Inter"/>
              <a:cs typeface="Inter"/>
              <a:sym typeface="Inter"/>
            </a:endParaRPr>
          </a:p>
        </p:txBody>
      </p:sp>
      <p:cxnSp>
        <p:nvCxnSpPr>
          <p:cNvPr id="310" name="Google Shape;310;p34"/>
          <p:cNvCxnSpPr/>
          <p:nvPr/>
        </p:nvCxnSpPr>
        <p:spPr>
          <a:xfrm>
            <a:off x="460430" y="1177080"/>
            <a:ext cx="0" cy="3395100"/>
          </a:xfrm>
          <a:prstGeom prst="straightConnector1">
            <a:avLst/>
          </a:prstGeom>
          <a:noFill/>
          <a:ln w="8900" cap="flat" cmpd="sng">
            <a:solidFill>
              <a:schemeClr val="dk2"/>
            </a:solidFill>
            <a:prstDash val="solid"/>
            <a:round/>
            <a:headEnd type="none" w="med" len="med"/>
            <a:tailEnd type="none" w="med" len="med"/>
          </a:ln>
        </p:spPr>
      </p:cxnSp>
      <p:cxnSp>
        <p:nvCxnSpPr>
          <p:cNvPr id="311" name="Google Shape;311;p34"/>
          <p:cNvCxnSpPr/>
          <p:nvPr/>
        </p:nvCxnSpPr>
        <p:spPr>
          <a:xfrm>
            <a:off x="2168586" y="1177080"/>
            <a:ext cx="0" cy="3395100"/>
          </a:xfrm>
          <a:prstGeom prst="straightConnector1">
            <a:avLst/>
          </a:prstGeom>
          <a:noFill/>
          <a:ln w="8900" cap="flat" cmpd="sng">
            <a:solidFill>
              <a:schemeClr val="dk2"/>
            </a:solidFill>
            <a:prstDash val="solid"/>
            <a:round/>
            <a:headEnd type="none" w="med" len="med"/>
            <a:tailEnd type="none" w="med" len="med"/>
          </a:ln>
        </p:spPr>
      </p:cxnSp>
      <p:cxnSp>
        <p:nvCxnSpPr>
          <p:cNvPr id="312" name="Google Shape;312;p34"/>
          <p:cNvCxnSpPr/>
          <p:nvPr/>
        </p:nvCxnSpPr>
        <p:spPr>
          <a:xfrm>
            <a:off x="5104460" y="1177080"/>
            <a:ext cx="0" cy="3395100"/>
          </a:xfrm>
          <a:prstGeom prst="straightConnector1">
            <a:avLst/>
          </a:prstGeom>
          <a:noFill/>
          <a:ln w="8900" cap="flat" cmpd="sng">
            <a:solidFill>
              <a:schemeClr val="dk2"/>
            </a:solidFill>
            <a:prstDash val="solid"/>
            <a:round/>
            <a:headEnd type="none" w="med" len="med"/>
            <a:tailEnd type="none" w="med" len="med"/>
          </a:ln>
        </p:spPr>
      </p:cxnSp>
      <p:cxnSp>
        <p:nvCxnSpPr>
          <p:cNvPr id="313" name="Google Shape;313;p34"/>
          <p:cNvCxnSpPr/>
          <p:nvPr/>
        </p:nvCxnSpPr>
        <p:spPr>
          <a:xfrm>
            <a:off x="7017584" y="1177080"/>
            <a:ext cx="0" cy="3395100"/>
          </a:xfrm>
          <a:prstGeom prst="straightConnector1">
            <a:avLst/>
          </a:prstGeom>
          <a:noFill/>
          <a:ln w="8900" cap="flat" cmpd="sng">
            <a:solidFill>
              <a:schemeClr val="dk2"/>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5"/>
          <p:cNvSpPr txBox="1">
            <a:spLocks noGrp="1"/>
          </p:cNvSpPr>
          <p:nvPr>
            <p:ph type="title"/>
          </p:nvPr>
        </p:nvSpPr>
        <p:spPr>
          <a:xfrm>
            <a:off x="605530" y="72950"/>
            <a:ext cx="34029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 </a:t>
            </a:r>
            <a:r>
              <a:rPr lang="en" b="1"/>
              <a:t>you</a:t>
            </a:r>
            <a:endParaRPr b="1"/>
          </a:p>
        </p:txBody>
      </p:sp>
      <p:sp>
        <p:nvSpPr>
          <p:cNvPr id="319" name="Google Shape;319;p35"/>
          <p:cNvSpPr txBox="1">
            <a:spLocks noGrp="1"/>
          </p:cNvSpPr>
          <p:nvPr>
            <p:ph type="subTitle" idx="1"/>
          </p:nvPr>
        </p:nvSpPr>
        <p:spPr>
          <a:xfrm>
            <a:off x="605530" y="2057400"/>
            <a:ext cx="2442000" cy="12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+00 000 000 000</a:t>
            </a:r>
            <a:endParaRPr/>
          </a:p>
          <a:p>
            <a:pPr marL="0" lvl="0" indent="0" algn="l" rtl="0">
              <a:spcBef>
                <a:spcPts val="0"/>
              </a:spcBef>
              <a:spcAft>
                <a:spcPts val="0"/>
              </a:spcAft>
              <a:buNone/>
            </a:pPr>
            <a:r>
              <a:rPr lang="en"/>
              <a:t>yourwebsite.com</a:t>
            </a:r>
            <a:endParaRPr/>
          </a:p>
        </p:txBody>
      </p:sp>
      <p:sp>
        <p:nvSpPr>
          <p:cNvPr id="320" name="Google Shape;320;p35"/>
          <p:cNvSpPr/>
          <p:nvPr/>
        </p:nvSpPr>
        <p:spPr>
          <a:xfrm>
            <a:off x="6285050" y="3445164"/>
            <a:ext cx="437400" cy="437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p:nvPr/>
        </p:nvSpPr>
        <p:spPr>
          <a:xfrm>
            <a:off x="7152975" y="3445164"/>
            <a:ext cx="437400" cy="437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a:off x="8020800" y="3445164"/>
            <a:ext cx="437400" cy="437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 name="Google Shape;323;p35"/>
          <p:cNvGrpSpPr/>
          <p:nvPr/>
        </p:nvGrpSpPr>
        <p:grpSpPr>
          <a:xfrm>
            <a:off x="6362099" y="3525869"/>
            <a:ext cx="276012" cy="275991"/>
            <a:chOff x="3368074" y="3882537"/>
            <a:chExt cx="215298" cy="215298"/>
          </a:xfrm>
        </p:grpSpPr>
        <p:sp>
          <p:nvSpPr>
            <p:cNvPr id="324" name="Google Shape;324;p3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35"/>
          <p:cNvGrpSpPr/>
          <p:nvPr/>
        </p:nvGrpSpPr>
        <p:grpSpPr>
          <a:xfrm>
            <a:off x="7238281" y="3544577"/>
            <a:ext cx="266790" cy="238574"/>
            <a:chOff x="3824739" y="3890112"/>
            <a:chExt cx="208105" cy="186110"/>
          </a:xfrm>
        </p:grpSpPr>
        <p:sp>
          <p:nvSpPr>
            <p:cNvPr id="328" name="Google Shape;328;p3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35"/>
          <p:cNvSpPr txBox="1"/>
          <p:nvPr/>
        </p:nvSpPr>
        <p:spPr>
          <a:xfrm>
            <a:off x="6240300" y="4096250"/>
            <a:ext cx="2217900" cy="2385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000">
                <a:solidFill>
                  <a:schemeClr val="dk1"/>
                </a:solidFill>
                <a:latin typeface="Inter"/>
                <a:ea typeface="Inter"/>
                <a:cs typeface="Inter"/>
                <a:sym typeface="Inter"/>
              </a:rPr>
              <a:t>Please keep this slide for attribution</a:t>
            </a:r>
            <a:endParaRPr sz="1000">
              <a:solidFill>
                <a:schemeClr val="dk1"/>
              </a:solidFill>
              <a:latin typeface="Inter"/>
              <a:ea typeface="Inter"/>
              <a:cs typeface="Inter"/>
              <a:sym typeface="Inter"/>
            </a:endParaRPr>
          </a:p>
        </p:txBody>
      </p:sp>
      <p:sp>
        <p:nvSpPr>
          <p:cNvPr id="332" name="Google Shape;332;p35"/>
          <p:cNvSpPr/>
          <p:nvPr/>
        </p:nvSpPr>
        <p:spPr>
          <a:xfrm>
            <a:off x="8105249" y="3526663"/>
            <a:ext cx="268502" cy="274403"/>
          </a:xfrm>
          <a:custGeom>
            <a:avLst/>
            <a:gdLst/>
            <a:ahLst/>
            <a:cxnLst/>
            <a:rect l="l" t="t" r="r" b="b"/>
            <a:pathLst>
              <a:path w="6712561" h="6860069" extrusionOk="0">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title"/>
          </p:nvPr>
        </p:nvSpPr>
        <p:spPr>
          <a:xfrm>
            <a:off x="481400" y="591874"/>
            <a:ext cx="3499800" cy="507600"/>
          </a:xfrm>
          <a:prstGeom prst="rect">
            <a:avLst/>
          </a:prstGeom>
        </p:spPr>
        <p:txBody>
          <a:bodyPr spcFirstLastPara="1" wrap="square" lIns="81025" tIns="81025" rIns="81025" bIns="81025" anchor="t" anchorCtr="0">
            <a:noAutofit/>
          </a:bodyPr>
          <a:lstStyle/>
          <a:p>
            <a:pPr marL="0" lvl="0" indent="0" algn="l" rtl="0">
              <a:spcBef>
                <a:spcPts val="0"/>
              </a:spcBef>
              <a:spcAft>
                <a:spcPts val="0"/>
              </a:spcAft>
              <a:buNone/>
            </a:pPr>
            <a:r>
              <a:rPr lang="en" b="0"/>
              <a:t>Contents of this</a:t>
            </a:r>
            <a:r>
              <a:rPr lang="en"/>
              <a:t> template</a:t>
            </a:r>
            <a:endParaRPr/>
          </a:p>
        </p:txBody>
      </p:sp>
      <p:sp>
        <p:nvSpPr>
          <p:cNvPr id="181" name="Google Shape;181;p26"/>
          <p:cNvSpPr/>
          <p:nvPr/>
        </p:nvSpPr>
        <p:spPr>
          <a:xfrm>
            <a:off x="5998663" y="3941313"/>
            <a:ext cx="2528700" cy="380100"/>
          </a:xfrm>
          <a:prstGeom prst="roundRect">
            <a:avLst>
              <a:gd name="adj" fmla="val 0"/>
            </a:avLst>
          </a:prstGeom>
          <a:noFill/>
          <a:ln w="17825" cap="flat" cmpd="sng">
            <a:solidFill>
              <a:schemeClr val="lt2"/>
            </a:solidFill>
            <a:prstDash val="solid"/>
            <a:round/>
            <a:headEnd type="none" w="sm" len="sm"/>
            <a:tailEnd type="none" w="sm" len="sm"/>
          </a:ln>
        </p:spPr>
        <p:txBody>
          <a:bodyPr spcFirstLastPara="1" wrap="square" lIns="85575" tIns="85575" rIns="85575" bIns="85575" anchor="ctr" anchorCtr="0">
            <a:noAutofit/>
          </a:bodyPr>
          <a:lstStyle/>
          <a:p>
            <a:pPr marL="0" lvl="0" indent="0" algn="l" rtl="0">
              <a:lnSpc>
                <a:spcPct val="115000"/>
              </a:lnSpc>
              <a:spcBef>
                <a:spcPts val="0"/>
              </a:spcBef>
              <a:spcAft>
                <a:spcPts val="0"/>
              </a:spcAft>
              <a:buNone/>
            </a:pPr>
            <a:r>
              <a:rPr lang="en" sz="1035">
                <a:solidFill>
                  <a:schemeClr val="dk1"/>
                </a:solidFill>
                <a:latin typeface="Inter"/>
                <a:ea typeface="Inter"/>
                <a:cs typeface="Inter"/>
                <a:sym typeface="Inter"/>
              </a:rPr>
              <a:t>You can delete this slide when you’re done editing the presentation</a:t>
            </a:r>
            <a:endParaRPr sz="1410">
              <a:solidFill>
                <a:schemeClr val="dk1"/>
              </a:solidFill>
              <a:latin typeface="Inter"/>
              <a:ea typeface="Inter"/>
              <a:cs typeface="Inter"/>
              <a:sym typeface="Inter"/>
            </a:endParaRPr>
          </a:p>
        </p:txBody>
      </p:sp>
      <p:sp>
        <p:nvSpPr>
          <p:cNvPr id="182" name="Google Shape;182;p26">
            <a:hlinkClick r:id="" action="ppaction://noaction"/>
          </p:cNvPr>
          <p:cNvSpPr/>
          <p:nvPr/>
        </p:nvSpPr>
        <p:spPr>
          <a:xfrm>
            <a:off x="709516" y="1663334"/>
            <a:ext cx="1215900" cy="360000"/>
          </a:xfrm>
          <a:prstGeom prst="roundRect">
            <a:avLst>
              <a:gd name="adj" fmla="val 50000"/>
            </a:avLst>
          </a:prstGeom>
          <a:noFill/>
          <a:ln w="16875" cap="flat" cmpd="sng">
            <a:solidFill>
              <a:schemeClr val="lt2"/>
            </a:solidFill>
            <a:prstDash val="solid"/>
            <a:round/>
            <a:headEnd type="none" w="sm" len="sm"/>
            <a:tailEnd type="none" w="sm" len="sm"/>
          </a:ln>
        </p:spPr>
        <p:txBody>
          <a:bodyPr spcFirstLastPara="1" wrap="square" lIns="81025" tIns="81025" rIns="81025" bIns="81025" anchor="ctr" anchorCtr="0">
            <a:noAutofit/>
          </a:bodyPr>
          <a:lstStyle/>
          <a:p>
            <a:pPr marL="0" lvl="0" indent="0" algn="ctr" rtl="0">
              <a:spcBef>
                <a:spcPts val="0"/>
              </a:spcBef>
              <a:spcAft>
                <a:spcPts val="0"/>
              </a:spcAft>
              <a:buNone/>
            </a:pPr>
            <a:r>
              <a:rPr lang="en" sz="1074" u="sng">
                <a:solidFill>
                  <a:schemeClr val="dk1"/>
                </a:solidFill>
                <a:latin typeface="Inter"/>
                <a:ea typeface="Inter"/>
                <a:cs typeface="Inter"/>
                <a:sym typeface="Inter"/>
              </a:rPr>
              <a:t>Fonts</a:t>
            </a:r>
            <a:endParaRPr sz="1074" u="sng">
              <a:solidFill>
                <a:schemeClr val="dk1"/>
              </a:solidFill>
              <a:latin typeface="Inter"/>
              <a:ea typeface="Inter"/>
              <a:cs typeface="Inter"/>
              <a:sym typeface="Inter"/>
            </a:endParaRPr>
          </a:p>
        </p:txBody>
      </p:sp>
      <p:sp>
        <p:nvSpPr>
          <p:cNvPr id="183" name="Google Shape;183;p26"/>
          <p:cNvSpPr txBox="1"/>
          <p:nvPr/>
        </p:nvSpPr>
        <p:spPr>
          <a:xfrm>
            <a:off x="414766" y="2094363"/>
            <a:ext cx="1805400" cy="884400"/>
          </a:xfrm>
          <a:prstGeom prst="rect">
            <a:avLst/>
          </a:prstGeom>
          <a:noFill/>
          <a:ln>
            <a:noFill/>
          </a:ln>
        </p:spPr>
        <p:txBody>
          <a:bodyPr spcFirstLastPara="1" wrap="square" lIns="85575" tIns="85575" rIns="85575" bIns="85575" anchor="t" anchorCtr="0">
            <a:noAutofit/>
          </a:bodyPr>
          <a:lstStyle/>
          <a:p>
            <a:pPr marL="0" lvl="0" indent="0" algn="ctr" rtl="0">
              <a:lnSpc>
                <a:spcPct val="115000"/>
              </a:lnSpc>
              <a:spcBef>
                <a:spcPts val="0"/>
              </a:spcBef>
              <a:spcAft>
                <a:spcPts val="1498"/>
              </a:spcAft>
              <a:buNone/>
            </a:pPr>
            <a:r>
              <a:rPr lang="en" sz="935">
                <a:solidFill>
                  <a:schemeClr val="dk1"/>
                </a:solidFill>
                <a:latin typeface="Inter"/>
                <a:ea typeface="Inter"/>
                <a:cs typeface="Inter"/>
                <a:sym typeface="Inter"/>
              </a:rPr>
              <a:t>To view this template correctly in PowerPoint, </a:t>
            </a:r>
            <a:r>
              <a:rPr lang="en" sz="935" b="1">
                <a:solidFill>
                  <a:schemeClr val="dk1"/>
                </a:solidFill>
                <a:latin typeface="Inter"/>
                <a:ea typeface="Inter"/>
                <a:cs typeface="Inter"/>
                <a:sym typeface="Inter"/>
              </a:rPr>
              <a:t>download and install</a:t>
            </a:r>
            <a:r>
              <a:rPr lang="en" sz="935">
                <a:solidFill>
                  <a:schemeClr val="dk1"/>
                </a:solidFill>
                <a:latin typeface="Inter"/>
                <a:ea typeface="Inter"/>
                <a:cs typeface="Inter"/>
                <a:sym typeface="Inter"/>
              </a:rPr>
              <a:t> the fonts we used</a:t>
            </a:r>
            <a:endParaRPr sz="935">
              <a:solidFill>
                <a:schemeClr val="dk1"/>
              </a:solidFill>
              <a:latin typeface="Inter"/>
              <a:ea typeface="Inter"/>
              <a:cs typeface="Inter"/>
              <a:sym typeface="Inter"/>
            </a:endParaRPr>
          </a:p>
        </p:txBody>
      </p:sp>
      <p:pic>
        <p:nvPicPr>
          <p:cNvPr id="184" name="Google Shape;184;p26"/>
          <p:cNvPicPr preferRelativeResize="0"/>
          <p:nvPr/>
        </p:nvPicPr>
        <p:blipFill>
          <a:blip r:embed="rId3">
            <a:alphaModFix/>
          </a:blip>
          <a:stretch>
            <a:fillRect/>
          </a:stretch>
        </p:blipFill>
        <p:spPr>
          <a:xfrm>
            <a:off x="7998287" y="4803607"/>
            <a:ext cx="861701" cy="131600"/>
          </a:xfrm>
          <a:prstGeom prst="rect">
            <a:avLst/>
          </a:prstGeom>
          <a:noFill/>
          <a:ln>
            <a:noFill/>
          </a:ln>
        </p:spPr>
      </p:pic>
      <p:sp>
        <p:nvSpPr>
          <p:cNvPr id="185" name="Google Shape;185;p26">
            <a:hlinkClick r:id="" action="ppaction://noaction"/>
          </p:cNvPr>
          <p:cNvSpPr/>
          <p:nvPr/>
        </p:nvSpPr>
        <p:spPr>
          <a:xfrm>
            <a:off x="2514941" y="1663355"/>
            <a:ext cx="1215900" cy="360000"/>
          </a:xfrm>
          <a:prstGeom prst="roundRect">
            <a:avLst>
              <a:gd name="adj" fmla="val 50000"/>
            </a:avLst>
          </a:prstGeom>
          <a:noFill/>
          <a:ln w="16875" cap="flat" cmpd="sng">
            <a:solidFill>
              <a:schemeClr val="lt2"/>
            </a:solidFill>
            <a:prstDash val="solid"/>
            <a:round/>
            <a:headEnd type="none" w="sm" len="sm"/>
            <a:tailEnd type="none" w="sm" len="sm"/>
          </a:ln>
        </p:spPr>
        <p:txBody>
          <a:bodyPr spcFirstLastPara="1" wrap="square" lIns="81025" tIns="81025" rIns="81025" bIns="81025" anchor="ctr" anchorCtr="0">
            <a:noAutofit/>
          </a:bodyPr>
          <a:lstStyle/>
          <a:p>
            <a:pPr marL="0" lvl="0" indent="0" algn="ctr" rtl="0">
              <a:spcBef>
                <a:spcPts val="0"/>
              </a:spcBef>
              <a:spcAft>
                <a:spcPts val="0"/>
              </a:spcAft>
              <a:buNone/>
            </a:pPr>
            <a:r>
              <a:rPr lang="en" sz="1074" u="sng">
                <a:solidFill>
                  <a:schemeClr val="dk1"/>
                </a:solidFill>
                <a:latin typeface="Inter"/>
                <a:ea typeface="Inter"/>
                <a:cs typeface="Inter"/>
                <a:sym typeface="Inter"/>
              </a:rPr>
              <a:t>Colors</a:t>
            </a:r>
            <a:endParaRPr sz="1074" u="sng">
              <a:solidFill>
                <a:schemeClr val="dk1"/>
              </a:solidFill>
              <a:latin typeface="Inter"/>
              <a:ea typeface="Inter"/>
              <a:cs typeface="Inter"/>
              <a:sym typeface="Inter"/>
            </a:endParaRPr>
          </a:p>
        </p:txBody>
      </p:sp>
      <p:sp>
        <p:nvSpPr>
          <p:cNvPr id="186" name="Google Shape;186;p26"/>
          <p:cNvSpPr txBox="1"/>
          <p:nvPr/>
        </p:nvSpPr>
        <p:spPr>
          <a:xfrm>
            <a:off x="2385491" y="2148318"/>
            <a:ext cx="1474800" cy="536100"/>
          </a:xfrm>
          <a:prstGeom prst="rect">
            <a:avLst/>
          </a:prstGeom>
          <a:noFill/>
          <a:ln>
            <a:noFill/>
          </a:ln>
        </p:spPr>
        <p:txBody>
          <a:bodyPr spcFirstLastPara="1" wrap="square" lIns="85575" tIns="85575" rIns="85575" bIns="85575" anchor="b" anchorCtr="0">
            <a:noAutofit/>
          </a:bodyPr>
          <a:lstStyle/>
          <a:p>
            <a:pPr marL="0" lvl="0" indent="0" algn="ctr" rtl="0">
              <a:lnSpc>
                <a:spcPct val="115000"/>
              </a:lnSpc>
              <a:spcBef>
                <a:spcPts val="0"/>
              </a:spcBef>
              <a:spcAft>
                <a:spcPts val="1498"/>
              </a:spcAft>
              <a:buNone/>
            </a:pPr>
            <a:r>
              <a:rPr lang="en" sz="935">
                <a:solidFill>
                  <a:schemeClr val="dk1"/>
                </a:solidFill>
                <a:latin typeface="Inter"/>
                <a:ea typeface="Inter"/>
                <a:cs typeface="Inter"/>
                <a:sym typeface="Inter"/>
              </a:rPr>
              <a:t>You can see on the link </a:t>
            </a:r>
            <a:r>
              <a:rPr lang="en" sz="935" b="1">
                <a:solidFill>
                  <a:schemeClr val="dk1"/>
                </a:solidFill>
                <a:latin typeface="Inter"/>
                <a:ea typeface="Inter"/>
                <a:cs typeface="Inter"/>
                <a:sym typeface="Inter"/>
              </a:rPr>
              <a:t>all the colors</a:t>
            </a:r>
            <a:r>
              <a:rPr lang="en" sz="935">
                <a:solidFill>
                  <a:schemeClr val="dk1"/>
                </a:solidFill>
                <a:latin typeface="Inter"/>
                <a:ea typeface="Inter"/>
                <a:cs typeface="Inter"/>
                <a:sym typeface="Inter"/>
              </a:rPr>
              <a:t> used i this presentation</a:t>
            </a:r>
            <a:endParaRPr sz="935">
              <a:solidFill>
                <a:schemeClr val="dk1"/>
              </a:solidFill>
              <a:latin typeface="Inter"/>
              <a:ea typeface="Inter"/>
              <a:cs typeface="Inter"/>
              <a:sym typeface="Inter"/>
            </a:endParaRPr>
          </a:p>
        </p:txBody>
      </p:sp>
      <p:sp>
        <p:nvSpPr>
          <p:cNvPr id="187" name="Google Shape;187;p26">
            <a:hlinkClick r:id="rId4" action="ppaction://hlinksldjump"/>
          </p:cNvPr>
          <p:cNvSpPr/>
          <p:nvPr/>
        </p:nvSpPr>
        <p:spPr>
          <a:xfrm>
            <a:off x="5433493" y="1649375"/>
            <a:ext cx="1215900" cy="360000"/>
          </a:xfrm>
          <a:prstGeom prst="roundRect">
            <a:avLst>
              <a:gd name="adj" fmla="val 50000"/>
            </a:avLst>
          </a:prstGeom>
          <a:noFill/>
          <a:ln w="16875" cap="flat" cmpd="sng">
            <a:solidFill>
              <a:schemeClr val="lt2"/>
            </a:solidFill>
            <a:prstDash val="solid"/>
            <a:round/>
            <a:headEnd type="none" w="sm" len="sm"/>
            <a:tailEnd type="none" w="sm" len="sm"/>
          </a:ln>
        </p:spPr>
        <p:txBody>
          <a:bodyPr spcFirstLastPara="1" wrap="square" lIns="81025" tIns="81025" rIns="81025" bIns="81025" anchor="ctr" anchorCtr="0">
            <a:noAutofit/>
          </a:bodyPr>
          <a:lstStyle/>
          <a:p>
            <a:pPr marL="0" lvl="0" indent="0" algn="ctr" rtl="0">
              <a:spcBef>
                <a:spcPts val="0"/>
              </a:spcBef>
              <a:spcAft>
                <a:spcPts val="0"/>
              </a:spcAft>
              <a:buNone/>
            </a:pPr>
            <a:r>
              <a:rPr lang="en" sz="1074" u="sng">
                <a:solidFill>
                  <a:schemeClr val="dk1"/>
                </a:solidFill>
                <a:latin typeface="Inter"/>
                <a:ea typeface="Inter"/>
                <a:cs typeface="Inter"/>
                <a:sym typeface="Inter"/>
              </a:rPr>
              <a:t>Thanks slide</a:t>
            </a:r>
            <a:endParaRPr sz="1074" u="sng">
              <a:solidFill>
                <a:schemeClr val="dk1"/>
              </a:solidFill>
              <a:latin typeface="Inter"/>
              <a:ea typeface="Inter"/>
              <a:cs typeface="Inter"/>
              <a:sym typeface="Inter"/>
            </a:endParaRPr>
          </a:p>
        </p:txBody>
      </p:sp>
      <p:sp>
        <p:nvSpPr>
          <p:cNvPr id="188" name="Google Shape;188;p26"/>
          <p:cNvSpPr txBox="1"/>
          <p:nvPr/>
        </p:nvSpPr>
        <p:spPr>
          <a:xfrm>
            <a:off x="5260843" y="2093488"/>
            <a:ext cx="1561200" cy="636900"/>
          </a:xfrm>
          <a:prstGeom prst="rect">
            <a:avLst/>
          </a:prstGeom>
          <a:noFill/>
          <a:ln>
            <a:noFill/>
          </a:ln>
        </p:spPr>
        <p:txBody>
          <a:bodyPr spcFirstLastPara="1" wrap="square" lIns="85575" tIns="85575" rIns="85575" bIns="85575" anchor="t" anchorCtr="0">
            <a:noAutofit/>
          </a:bodyPr>
          <a:lstStyle/>
          <a:p>
            <a:pPr marL="0" lvl="0" indent="0" algn="ctr" rtl="0">
              <a:lnSpc>
                <a:spcPct val="115000"/>
              </a:lnSpc>
              <a:spcBef>
                <a:spcPts val="0"/>
              </a:spcBef>
              <a:spcAft>
                <a:spcPts val="1498"/>
              </a:spcAft>
              <a:buNone/>
            </a:pPr>
            <a:r>
              <a:rPr lang="en" sz="935">
                <a:solidFill>
                  <a:schemeClr val="dk1"/>
                </a:solidFill>
                <a:latin typeface="Inter"/>
                <a:ea typeface="Inter"/>
                <a:cs typeface="Inter"/>
                <a:sym typeface="Inter"/>
              </a:rPr>
              <a:t>You </a:t>
            </a:r>
            <a:r>
              <a:rPr lang="en" sz="935" b="1">
                <a:solidFill>
                  <a:schemeClr val="dk1"/>
                </a:solidFill>
                <a:latin typeface="Inter"/>
                <a:ea typeface="Inter"/>
                <a:cs typeface="Inter"/>
                <a:sym typeface="Inter"/>
              </a:rPr>
              <a:t>must keep it</a:t>
            </a:r>
            <a:r>
              <a:rPr lang="en" sz="935">
                <a:solidFill>
                  <a:schemeClr val="dk1"/>
                </a:solidFill>
                <a:latin typeface="Inter"/>
                <a:ea typeface="Inter"/>
                <a:cs typeface="Inter"/>
                <a:sym typeface="Inter"/>
              </a:rPr>
              <a:t> so that proper </a:t>
            </a:r>
            <a:r>
              <a:rPr lang="en" sz="935" b="1">
                <a:solidFill>
                  <a:schemeClr val="dk1"/>
                </a:solidFill>
                <a:latin typeface="Inter"/>
                <a:ea typeface="Inter"/>
                <a:cs typeface="Inter"/>
                <a:sym typeface="Inter"/>
              </a:rPr>
              <a:t>credits for our design </a:t>
            </a:r>
            <a:r>
              <a:rPr lang="en" sz="935">
                <a:solidFill>
                  <a:schemeClr val="dk1"/>
                </a:solidFill>
                <a:latin typeface="Inter"/>
                <a:ea typeface="Inter"/>
                <a:cs typeface="Inter"/>
                <a:sym typeface="Inter"/>
              </a:rPr>
              <a:t>are given</a:t>
            </a:r>
            <a:endParaRPr sz="935">
              <a:solidFill>
                <a:schemeClr val="dk1"/>
              </a:solidFill>
              <a:latin typeface="Inter"/>
              <a:ea typeface="Inter"/>
              <a:cs typeface="Inter"/>
              <a:sym typeface="Inter"/>
            </a:endParaRPr>
          </a:p>
        </p:txBody>
      </p:sp>
      <p:sp>
        <p:nvSpPr>
          <p:cNvPr id="189" name="Google Shape;189;p26">
            <a:hlinkClick r:id="" action="ppaction://noaction"/>
          </p:cNvPr>
          <p:cNvSpPr/>
          <p:nvPr/>
        </p:nvSpPr>
        <p:spPr>
          <a:xfrm>
            <a:off x="7239092" y="1649375"/>
            <a:ext cx="1215900" cy="360000"/>
          </a:xfrm>
          <a:prstGeom prst="roundRect">
            <a:avLst>
              <a:gd name="adj" fmla="val 50000"/>
            </a:avLst>
          </a:prstGeom>
          <a:noFill/>
          <a:ln w="16875" cap="flat" cmpd="sng">
            <a:solidFill>
              <a:schemeClr val="lt2"/>
            </a:solidFill>
            <a:prstDash val="solid"/>
            <a:round/>
            <a:headEnd type="none" w="sm" len="sm"/>
            <a:tailEnd type="none" w="sm" len="sm"/>
          </a:ln>
        </p:spPr>
        <p:txBody>
          <a:bodyPr spcFirstLastPara="1" wrap="square" lIns="81025" tIns="81025" rIns="81025" bIns="81025" anchor="ctr" anchorCtr="0">
            <a:noAutofit/>
          </a:bodyPr>
          <a:lstStyle/>
          <a:p>
            <a:pPr marL="0" lvl="0" indent="0" algn="ctr" rtl="0">
              <a:spcBef>
                <a:spcPts val="0"/>
              </a:spcBef>
              <a:spcAft>
                <a:spcPts val="0"/>
              </a:spcAft>
              <a:buNone/>
            </a:pPr>
            <a:r>
              <a:rPr lang="en" sz="1074" u="sng">
                <a:solidFill>
                  <a:schemeClr val="dk1"/>
                </a:solidFill>
                <a:latin typeface="Inter"/>
                <a:ea typeface="Inter"/>
                <a:cs typeface="Inter"/>
                <a:sym typeface="Inter"/>
              </a:rPr>
              <a:t>Icons</a:t>
            </a:r>
            <a:r>
              <a:rPr lang="en" sz="1074">
                <a:solidFill>
                  <a:schemeClr val="dk1"/>
                </a:solidFill>
                <a:latin typeface="Inter"/>
                <a:ea typeface="Inter"/>
                <a:cs typeface="Inter"/>
                <a:sym typeface="Inter"/>
              </a:rPr>
              <a:t> and </a:t>
            </a:r>
            <a:r>
              <a:rPr lang="en" sz="1074" u="sng">
                <a:solidFill>
                  <a:schemeClr val="dk1"/>
                </a:solidFill>
                <a:latin typeface="Inter"/>
                <a:ea typeface="Inter"/>
                <a:cs typeface="Inter"/>
                <a:sym typeface="Inter"/>
              </a:rPr>
              <a:t>infographics</a:t>
            </a:r>
            <a:endParaRPr sz="1074" u="sng">
              <a:solidFill>
                <a:schemeClr val="dk1"/>
              </a:solidFill>
              <a:latin typeface="Inter"/>
              <a:ea typeface="Inter"/>
              <a:cs typeface="Inter"/>
              <a:sym typeface="Inter"/>
            </a:endParaRPr>
          </a:p>
        </p:txBody>
      </p:sp>
      <p:sp>
        <p:nvSpPr>
          <p:cNvPr id="190" name="Google Shape;190;p26"/>
          <p:cNvSpPr txBox="1"/>
          <p:nvPr/>
        </p:nvSpPr>
        <p:spPr>
          <a:xfrm>
            <a:off x="7020392" y="2097502"/>
            <a:ext cx="1653300" cy="536100"/>
          </a:xfrm>
          <a:prstGeom prst="rect">
            <a:avLst/>
          </a:prstGeom>
          <a:noFill/>
          <a:ln>
            <a:noFill/>
          </a:ln>
        </p:spPr>
        <p:txBody>
          <a:bodyPr spcFirstLastPara="1" wrap="square" lIns="85575" tIns="85575" rIns="85575" bIns="85575" anchor="t" anchorCtr="0">
            <a:noAutofit/>
          </a:bodyPr>
          <a:lstStyle/>
          <a:p>
            <a:pPr marL="0" lvl="0" indent="0" algn="ctr" rtl="0">
              <a:lnSpc>
                <a:spcPct val="115000"/>
              </a:lnSpc>
              <a:spcBef>
                <a:spcPts val="0"/>
              </a:spcBef>
              <a:spcAft>
                <a:spcPts val="1498"/>
              </a:spcAft>
              <a:buNone/>
            </a:pPr>
            <a:r>
              <a:rPr lang="en" sz="935">
                <a:solidFill>
                  <a:schemeClr val="dk1"/>
                </a:solidFill>
                <a:latin typeface="Inter"/>
                <a:ea typeface="Inter"/>
                <a:cs typeface="Inter"/>
                <a:sym typeface="Inter"/>
              </a:rPr>
              <a:t>These can be used in the template, and their size and color </a:t>
            </a:r>
            <a:r>
              <a:rPr lang="en" sz="935" b="1">
                <a:solidFill>
                  <a:schemeClr val="dk1"/>
                </a:solidFill>
                <a:latin typeface="Inter"/>
                <a:ea typeface="Inter"/>
                <a:cs typeface="Inter"/>
                <a:sym typeface="Inter"/>
              </a:rPr>
              <a:t>can be edited</a:t>
            </a:r>
            <a:endParaRPr sz="935" b="1">
              <a:solidFill>
                <a:schemeClr val="dk1"/>
              </a:solidFill>
              <a:latin typeface="Inter"/>
              <a:ea typeface="Inter"/>
              <a:cs typeface="Inter"/>
              <a:sym typeface="Inter"/>
            </a:endParaRPr>
          </a:p>
        </p:txBody>
      </p:sp>
      <p:sp>
        <p:nvSpPr>
          <p:cNvPr id="191" name="Google Shape;191;p26"/>
          <p:cNvSpPr txBox="1"/>
          <p:nvPr/>
        </p:nvSpPr>
        <p:spPr>
          <a:xfrm>
            <a:off x="6342193" y="3245532"/>
            <a:ext cx="2368500" cy="415200"/>
          </a:xfrm>
          <a:prstGeom prst="rect">
            <a:avLst/>
          </a:prstGeom>
          <a:noFill/>
          <a:ln>
            <a:noFill/>
          </a:ln>
        </p:spPr>
        <p:txBody>
          <a:bodyPr spcFirstLastPara="1" wrap="square" lIns="85575" tIns="85575" rIns="85575" bIns="85575" anchor="ctr" anchorCtr="0">
            <a:noAutofit/>
          </a:bodyPr>
          <a:lstStyle/>
          <a:p>
            <a:pPr marL="0" lvl="0" indent="0" algn="l" rtl="0">
              <a:lnSpc>
                <a:spcPct val="115000"/>
              </a:lnSpc>
              <a:spcBef>
                <a:spcPts val="0"/>
              </a:spcBef>
              <a:spcAft>
                <a:spcPts val="1498"/>
              </a:spcAft>
              <a:buNone/>
            </a:pPr>
            <a:r>
              <a:rPr lang="en" sz="935">
                <a:solidFill>
                  <a:schemeClr val="dk1"/>
                </a:solidFill>
                <a:latin typeface="Inter"/>
                <a:ea typeface="Inter"/>
                <a:cs typeface="Inter"/>
                <a:sym typeface="Inter"/>
              </a:rPr>
              <a:t>You can edit the master slides easily. For more info, click </a:t>
            </a:r>
            <a:r>
              <a:rPr lang="en" sz="935" u="sng">
                <a:solidFill>
                  <a:schemeClr val="dk1"/>
                </a:solidFill>
                <a:latin typeface="Inter"/>
                <a:ea typeface="Inter"/>
                <a:cs typeface="Inter"/>
                <a:sym typeface="Inter"/>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here</a:t>
            </a:r>
            <a:endParaRPr sz="935">
              <a:solidFill>
                <a:schemeClr val="dk1"/>
              </a:solidFill>
              <a:latin typeface="Inter"/>
              <a:ea typeface="Inter"/>
              <a:cs typeface="Inter"/>
              <a:sym typeface="Inter"/>
            </a:endParaRPr>
          </a:p>
        </p:txBody>
      </p:sp>
      <p:sp>
        <p:nvSpPr>
          <p:cNvPr id="192" name="Google Shape;192;p26"/>
          <p:cNvSpPr txBox="1"/>
          <p:nvPr/>
        </p:nvSpPr>
        <p:spPr>
          <a:xfrm>
            <a:off x="808657" y="3227822"/>
            <a:ext cx="3180300" cy="415200"/>
          </a:xfrm>
          <a:prstGeom prst="rect">
            <a:avLst/>
          </a:prstGeom>
          <a:noFill/>
          <a:ln>
            <a:noFill/>
          </a:ln>
        </p:spPr>
        <p:txBody>
          <a:bodyPr spcFirstLastPara="1" wrap="square" lIns="85575" tIns="85575" rIns="85575" bIns="85575" anchor="ctr" anchorCtr="0">
            <a:noAutofit/>
          </a:bodyPr>
          <a:lstStyle/>
          <a:p>
            <a:pPr marL="0" lvl="0" indent="0" algn="l" rtl="0">
              <a:lnSpc>
                <a:spcPct val="115000"/>
              </a:lnSpc>
              <a:spcBef>
                <a:spcPts val="0"/>
              </a:spcBef>
              <a:spcAft>
                <a:spcPts val="0"/>
              </a:spcAft>
              <a:buNone/>
            </a:pPr>
            <a:r>
              <a:rPr lang="en" sz="935">
                <a:solidFill>
                  <a:schemeClr val="dk1"/>
                </a:solidFill>
                <a:latin typeface="Inter"/>
                <a:ea typeface="Inter"/>
                <a:cs typeface="Inter"/>
                <a:sym typeface="Inter"/>
              </a:rPr>
              <a:t>For more info:</a:t>
            </a:r>
            <a:r>
              <a:rPr lang="en" sz="935" b="1">
                <a:solidFill>
                  <a:schemeClr val="dk1"/>
                </a:solidFill>
                <a:latin typeface="Inter"/>
                <a:ea typeface="Inter"/>
                <a:cs typeface="Inter"/>
                <a:sym typeface="Inter"/>
              </a:rPr>
              <a:t/>
            </a:r>
            <a:br>
              <a:rPr lang="en" sz="935" b="1">
                <a:solidFill>
                  <a:schemeClr val="dk1"/>
                </a:solidFill>
                <a:latin typeface="Inter"/>
                <a:ea typeface="Inter"/>
                <a:cs typeface="Inter"/>
                <a:sym typeface="Inter"/>
              </a:rPr>
            </a:br>
            <a:r>
              <a:rPr lang="en" sz="935" b="1" u="sng">
                <a:solidFill>
                  <a:schemeClr val="dk1"/>
                </a:solidFill>
                <a:latin typeface="Inter"/>
                <a:ea typeface="Inter"/>
                <a:cs typeface="Inter"/>
                <a:sym typeface="Inter"/>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935" b="1">
                <a:solidFill>
                  <a:schemeClr val="dk1"/>
                </a:solidFill>
                <a:latin typeface="Inter"/>
                <a:ea typeface="Inter"/>
                <a:cs typeface="Inter"/>
                <a:sym typeface="Inter"/>
              </a:rPr>
              <a:t> | </a:t>
            </a:r>
            <a:r>
              <a:rPr lang="en" sz="935" b="1" u="sng">
                <a:solidFill>
                  <a:schemeClr val="dk1"/>
                </a:solidFill>
                <a:latin typeface="Inter"/>
                <a:ea typeface="Inter"/>
                <a:cs typeface="Inter"/>
                <a:sym typeface="Inter"/>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 AI TOOLS</a:t>
            </a:r>
            <a:r>
              <a:rPr lang="en" sz="935" b="1">
                <a:solidFill>
                  <a:schemeClr val="dk1"/>
                </a:solidFill>
                <a:latin typeface="Inter"/>
                <a:ea typeface="Inter"/>
                <a:cs typeface="Inter"/>
                <a:sym typeface="Inter"/>
              </a:rPr>
              <a:t> | </a:t>
            </a:r>
            <a:r>
              <a:rPr lang="en" sz="935" b="1" u="sng">
                <a:solidFill>
                  <a:schemeClr val="dk1"/>
                </a:solidFill>
                <a:latin typeface="Inter"/>
                <a:ea typeface="Inter"/>
                <a:cs typeface="Inter"/>
                <a:sym typeface="Inter"/>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BLOG</a:t>
            </a:r>
            <a:r>
              <a:rPr lang="en" sz="935" b="1">
                <a:solidFill>
                  <a:schemeClr val="dk1"/>
                </a:solidFill>
                <a:latin typeface="Inter"/>
                <a:ea typeface="Inter"/>
                <a:cs typeface="Inter"/>
                <a:sym typeface="Inter"/>
              </a:rPr>
              <a:t> | </a:t>
            </a:r>
            <a:r>
              <a:rPr lang="en" sz="935" b="1" u="sng">
                <a:solidFill>
                  <a:schemeClr val="dk1"/>
                </a:solidFill>
                <a:latin typeface="Inter"/>
                <a:ea typeface="Inter"/>
                <a:cs typeface="Inter"/>
                <a:sym typeface="Inter"/>
                <a:hlinkClick r:id="rId9">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FAQs</a:t>
            </a:r>
            <a:endParaRPr sz="935">
              <a:solidFill>
                <a:schemeClr val="dk1"/>
              </a:solidFill>
              <a:latin typeface="Inter"/>
              <a:ea typeface="Inter"/>
              <a:cs typeface="Inter"/>
              <a:sym typeface="Inter"/>
            </a:endParaRPr>
          </a:p>
        </p:txBody>
      </p:sp>
      <p:sp>
        <p:nvSpPr>
          <p:cNvPr id="193" name="Google Shape;193;p26"/>
          <p:cNvSpPr txBox="1"/>
          <p:nvPr/>
        </p:nvSpPr>
        <p:spPr>
          <a:xfrm>
            <a:off x="808671" y="3892056"/>
            <a:ext cx="3393300" cy="380100"/>
          </a:xfrm>
          <a:prstGeom prst="rect">
            <a:avLst/>
          </a:prstGeom>
          <a:noFill/>
          <a:ln>
            <a:noFill/>
          </a:ln>
        </p:spPr>
        <p:txBody>
          <a:bodyPr spcFirstLastPara="1" wrap="square" lIns="85575" tIns="85575" rIns="85575" bIns="85575" anchor="ctr" anchorCtr="0">
            <a:noAutofit/>
          </a:bodyPr>
          <a:lstStyle/>
          <a:p>
            <a:pPr marL="0" lvl="0" indent="0" algn="l" rtl="0">
              <a:lnSpc>
                <a:spcPct val="115000"/>
              </a:lnSpc>
              <a:spcBef>
                <a:spcPts val="0"/>
              </a:spcBef>
              <a:spcAft>
                <a:spcPts val="0"/>
              </a:spcAft>
              <a:buNone/>
            </a:pPr>
            <a:r>
              <a:rPr lang="en" sz="935">
                <a:solidFill>
                  <a:schemeClr val="dk1"/>
                </a:solidFill>
                <a:latin typeface="Inter"/>
                <a:ea typeface="Inter"/>
                <a:cs typeface="Inter"/>
                <a:sym typeface="Inter"/>
              </a:rPr>
              <a:t>You can visit our sister projects:</a:t>
            </a:r>
            <a:r>
              <a:rPr lang="en" sz="935" b="1">
                <a:solidFill>
                  <a:schemeClr val="dk1"/>
                </a:solidFill>
                <a:latin typeface="Inter"/>
                <a:ea typeface="Inter"/>
                <a:cs typeface="Inter"/>
                <a:sym typeface="Inter"/>
              </a:rPr>
              <a:t/>
            </a:r>
            <a:br>
              <a:rPr lang="en" sz="935" b="1">
                <a:solidFill>
                  <a:schemeClr val="dk1"/>
                </a:solidFill>
                <a:latin typeface="Inter"/>
                <a:ea typeface="Inter"/>
                <a:cs typeface="Inter"/>
                <a:sym typeface="Inter"/>
              </a:rPr>
            </a:br>
            <a:r>
              <a:rPr lang="en" sz="935" b="1" u="sng">
                <a:solidFill>
                  <a:schemeClr val="dk1"/>
                </a:solidFill>
                <a:latin typeface="Inter"/>
                <a:ea typeface="Inter"/>
                <a:cs typeface="Inter"/>
                <a:sym typeface="Inter"/>
                <a:hlinkClick r:id="rId10">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 AI TOOLS</a:t>
            </a:r>
            <a:r>
              <a:rPr lang="en" sz="935" b="1">
                <a:solidFill>
                  <a:schemeClr val="dk1"/>
                </a:solidFill>
                <a:latin typeface="Inter"/>
                <a:ea typeface="Inter"/>
                <a:cs typeface="Inter"/>
                <a:sym typeface="Inter"/>
              </a:rPr>
              <a:t> | </a:t>
            </a:r>
            <a:r>
              <a:rPr lang="en" sz="935" b="1" u="sng">
                <a:solidFill>
                  <a:schemeClr val="dk1"/>
                </a:solidFill>
                <a:latin typeface="Inter"/>
                <a:ea typeface="Inter"/>
                <a:cs typeface="Inter"/>
                <a:sym typeface="Inter"/>
                <a:hlinkClick r:id="rId11">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 LIBRARY RESOURCES</a:t>
            </a:r>
            <a:endParaRPr sz="935" b="1">
              <a:solidFill>
                <a:schemeClr val="dk1"/>
              </a:solidFill>
              <a:latin typeface="Inter"/>
              <a:ea typeface="Inter"/>
              <a:cs typeface="Inter"/>
              <a:sym typeface="Inter"/>
            </a:endParaRPr>
          </a:p>
        </p:txBody>
      </p:sp>
      <p:cxnSp>
        <p:nvCxnSpPr>
          <p:cNvPr id="194" name="Google Shape;194;p26"/>
          <p:cNvCxnSpPr/>
          <p:nvPr/>
        </p:nvCxnSpPr>
        <p:spPr>
          <a:xfrm>
            <a:off x="839425" y="2998984"/>
            <a:ext cx="7294800" cy="0"/>
          </a:xfrm>
          <a:prstGeom prst="straightConnector1">
            <a:avLst/>
          </a:prstGeom>
          <a:noFill/>
          <a:ln w="8925" cap="flat" cmpd="sng">
            <a:solidFill>
              <a:srgbClr val="B7B7B7"/>
            </a:solidFill>
            <a:prstDash val="dash"/>
            <a:round/>
            <a:headEnd type="none" w="med" len="med"/>
            <a:tailEnd type="none" w="med" len="med"/>
          </a:ln>
        </p:spPr>
      </p:cxnSp>
      <p:sp>
        <p:nvSpPr>
          <p:cNvPr id="195" name="Google Shape;195;p26"/>
          <p:cNvSpPr/>
          <p:nvPr/>
        </p:nvSpPr>
        <p:spPr>
          <a:xfrm>
            <a:off x="1221508" y="1299181"/>
            <a:ext cx="191917" cy="191917"/>
          </a:xfrm>
          <a:custGeom>
            <a:avLst/>
            <a:gdLst/>
            <a:ahLst/>
            <a:cxnLst/>
            <a:rect l="l" t="t" r="r" b="b"/>
            <a:pathLst>
              <a:path w="614134" h="614134" extrusionOk="0">
                <a:moveTo>
                  <a:pt x="527656" y="0"/>
                </a:moveTo>
                <a:lnTo>
                  <a:pt x="86478" y="0"/>
                </a:lnTo>
                <a:cubicBezTo>
                  <a:pt x="38844" y="0"/>
                  <a:pt x="0" y="38844"/>
                  <a:pt x="0" y="86478"/>
                </a:cubicBezTo>
                <a:lnTo>
                  <a:pt x="0" y="527656"/>
                </a:lnTo>
                <a:cubicBezTo>
                  <a:pt x="0" y="575290"/>
                  <a:pt x="38844" y="614134"/>
                  <a:pt x="86478" y="614134"/>
                </a:cubicBezTo>
                <a:lnTo>
                  <a:pt x="527656" y="614134"/>
                </a:lnTo>
                <a:cubicBezTo>
                  <a:pt x="575290" y="614134"/>
                  <a:pt x="614134" y="575290"/>
                  <a:pt x="614134" y="527656"/>
                </a:cubicBezTo>
                <a:lnTo>
                  <a:pt x="614134" y="86478"/>
                </a:lnTo>
                <a:cubicBezTo>
                  <a:pt x="614134" y="38844"/>
                  <a:pt x="575290" y="0"/>
                  <a:pt x="527656" y="0"/>
                </a:cubicBezTo>
                <a:close/>
                <a:moveTo>
                  <a:pt x="547787" y="527656"/>
                </a:moveTo>
                <a:cubicBezTo>
                  <a:pt x="547787" y="538714"/>
                  <a:pt x="538714" y="547504"/>
                  <a:pt x="527940" y="547504"/>
                </a:cubicBezTo>
                <a:lnTo>
                  <a:pt x="86761" y="547504"/>
                </a:lnTo>
                <a:cubicBezTo>
                  <a:pt x="75703" y="547504"/>
                  <a:pt x="66914" y="538431"/>
                  <a:pt x="66914" y="527656"/>
                </a:cubicBezTo>
                <a:lnTo>
                  <a:pt x="66914" y="86478"/>
                </a:lnTo>
                <a:cubicBezTo>
                  <a:pt x="66914" y="75420"/>
                  <a:pt x="75987" y="66630"/>
                  <a:pt x="86761" y="66630"/>
                </a:cubicBezTo>
                <a:lnTo>
                  <a:pt x="527940" y="66630"/>
                </a:lnTo>
                <a:cubicBezTo>
                  <a:pt x="538998" y="66630"/>
                  <a:pt x="547787" y="75704"/>
                  <a:pt x="547787" y="86478"/>
                </a:cubicBezTo>
                <a:lnTo>
                  <a:pt x="547787" y="527656"/>
                </a:lnTo>
                <a:close/>
                <a:moveTo>
                  <a:pt x="481157" y="192803"/>
                </a:moveTo>
                <a:lnTo>
                  <a:pt x="481157" y="225976"/>
                </a:lnTo>
                <a:cubicBezTo>
                  <a:pt x="481157" y="244406"/>
                  <a:pt x="466413" y="259150"/>
                  <a:pt x="447983" y="259150"/>
                </a:cubicBezTo>
                <a:cubicBezTo>
                  <a:pt x="429554" y="259150"/>
                  <a:pt x="414810" y="244406"/>
                  <a:pt x="414810" y="225976"/>
                </a:cubicBezTo>
                <a:lnTo>
                  <a:pt x="414810" y="199324"/>
                </a:lnTo>
                <a:lnTo>
                  <a:pt x="340524" y="199324"/>
                </a:lnTo>
                <a:lnTo>
                  <a:pt x="340524" y="414526"/>
                </a:lnTo>
                <a:lnTo>
                  <a:pt x="360371" y="414526"/>
                </a:lnTo>
                <a:cubicBezTo>
                  <a:pt x="378801" y="414526"/>
                  <a:pt x="393545" y="429270"/>
                  <a:pt x="393545" y="447700"/>
                </a:cubicBezTo>
                <a:cubicBezTo>
                  <a:pt x="393545" y="466130"/>
                  <a:pt x="378801" y="480873"/>
                  <a:pt x="360371" y="480873"/>
                </a:cubicBezTo>
                <a:lnTo>
                  <a:pt x="254046" y="480873"/>
                </a:lnTo>
                <a:cubicBezTo>
                  <a:pt x="235617" y="480873"/>
                  <a:pt x="220873" y="466130"/>
                  <a:pt x="220873" y="447700"/>
                </a:cubicBezTo>
                <a:cubicBezTo>
                  <a:pt x="220873" y="429270"/>
                  <a:pt x="235617" y="414526"/>
                  <a:pt x="254046" y="414526"/>
                </a:cubicBezTo>
                <a:lnTo>
                  <a:pt x="273894" y="414526"/>
                </a:lnTo>
                <a:lnTo>
                  <a:pt x="273894" y="199324"/>
                </a:lnTo>
                <a:lnTo>
                  <a:pt x="199608" y="199324"/>
                </a:lnTo>
                <a:lnTo>
                  <a:pt x="199608" y="225976"/>
                </a:lnTo>
                <a:cubicBezTo>
                  <a:pt x="199608" y="244406"/>
                  <a:pt x="184864" y="259150"/>
                  <a:pt x="166434" y="259150"/>
                </a:cubicBezTo>
                <a:cubicBezTo>
                  <a:pt x="148004" y="259150"/>
                  <a:pt x="133261" y="244406"/>
                  <a:pt x="133261" y="225976"/>
                </a:cubicBezTo>
                <a:lnTo>
                  <a:pt x="133261" y="192803"/>
                </a:lnTo>
                <a:cubicBezTo>
                  <a:pt x="133261" y="159913"/>
                  <a:pt x="160196" y="132977"/>
                  <a:pt x="193086" y="132977"/>
                </a:cubicBezTo>
                <a:lnTo>
                  <a:pt x="421615" y="132977"/>
                </a:lnTo>
                <a:cubicBezTo>
                  <a:pt x="454505" y="132977"/>
                  <a:pt x="481440" y="159913"/>
                  <a:pt x="481440" y="192803"/>
                </a:cubicBez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grpSp>
        <p:nvGrpSpPr>
          <p:cNvPr id="196" name="Google Shape;196;p26"/>
          <p:cNvGrpSpPr/>
          <p:nvPr/>
        </p:nvGrpSpPr>
        <p:grpSpPr>
          <a:xfrm>
            <a:off x="3015851" y="1288965"/>
            <a:ext cx="214080" cy="212361"/>
            <a:chOff x="2825999" y="4046158"/>
            <a:chExt cx="241571" cy="239658"/>
          </a:xfrm>
        </p:grpSpPr>
        <p:sp>
          <p:nvSpPr>
            <p:cNvPr id="197" name="Google Shape;197;p26"/>
            <p:cNvSpPr/>
            <p:nvPr/>
          </p:nvSpPr>
          <p:spPr>
            <a:xfrm>
              <a:off x="2868664" y="4153223"/>
              <a:ext cx="28384" cy="28384"/>
            </a:xfrm>
            <a:custGeom>
              <a:avLst/>
              <a:gdLst/>
              <a:ahLst/>
              <a:cxnLst/>
              <a:rect l="l" t="t" r="r" b="b"/>
              <a:pathLst>
                <a:path w="79956" h="79956" extrusionOk="0">
                  <a:moveTo>
                    <a:pt x="39978" y="79957"/>
                  </a:moveTo>
                  <a:cubicBezTo>
                    <a:pt x="17863" y="79957"/>
                    <a:pt x="0" y="62094"/>
                    <a:pt x="0" y="39978"/>
                  </a:cubicBezTo>
                  <a:cubicBezTo>
                    <a:pt x="0" y="17863"/>
                    <a:pt x="17863" y="0"/>
                    <a:pt x="39978" y="0"/>
                  </a:cubicBezTo>
                  <a:cubicBezTo>
                    <a:pt x="62094" y="0"/>
                    <a:pt x="79957" y="17863"/>
                    <a:pt x="79957" y="39978"/>
                  </a:cubicBezTo>
                  <a:cubicBezTo>
                    <a:pt x="79957" y="62094"/>
                    <a:pt x="62094" y="79957"/>
                    <a:pt x="39978" y="79957"/>
                  </a:cubicBez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sp>
          <p:nvSpPr>
            <p:cNvPr id="198" name="Google Shape;198;p26"/>
            <p:cNvSpPr/>
            <p:nvPr/>
          </p:nvSpPr>
          <p:spPr>
            <a:xfrm>
              <a:off x="2978662" y="4107626"/>
              <a:ext cx="28384" cy="28384"/>
            </a:xfrm>
            <a:custGeom>
              <a:avLst/>
              <a:gdLst/>
              <a:ahLst/>
              <a:cxnLst/>
              <a:rect l="l" t="t" r="r" b="b"/>
              <a:pathLst>
                <a:path w="79956" h="79956" extrusionOk="0">
                  <a:moveTo>
                    <a:pt x="0" y="39978"/>
                  </a:moveTo>
                  <a:cubicBezTo>
                    <a:pt x="0" y="62094"/>
                    <a:pt x="17863" y="79956"/>
                    <a:pt x="39978" y="79956"/>
                  </a:cubicBezTo>
                  <a:cubicBezTo>
                    <a:pt x="62094" y="79956"/>
                    <a:pt x="79957" y="62094"/>
                    <a:pt x="79957" y="39978"/>
                  </a:cubicBezTo>
                  <a:cubicBezTo>
                    <a:pt x="79957" y="17863"/>
                    <a:pt x="62094" y="0"/>
                    <a:pt x="39978" y="0"/>
                  </a:cubicBezTo>
                  <a:cubicBezTo>
                    <a:pt x="17863" y="0"/>
                    <a:pt x="0" y="17863"/>
                    <a:pt x="0" y="39978"/>
                  </a:cubicBez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sp>
          <p:nvSpPr>
            <p:cNvPr id="199" name="Google Shape;199;p26"/>
            <p:cNvSpPr/>
            <p:nvPr/>
          </p:nvSpPr>
          <p:spPr>
            <a:xfrm>
              <a:off x="2887468" y="4107626"/>
              <a:ext cx="28384" cy="28384"/>
            </a:xfrm>
            <a:custGeom>
              <a:avLst/>
              <a:gdLst/>
              <a:ahLst/>
              <a:cxnLst/>
              <a:rect l="l" t="t" r="r" b="b"/>
              <a:pathLst>
                <a:path w="79956" h="79956" extrusionOk="0">
                  <a:moveTo>
                    <a:pt x="39978" y="79956"/>
                  </a:moveTo>
                  <a:cubicBezTo>
                    <a:pt x="17863" y="79956"/>
                    <a:pt x="0" y="62094"/>
                    <a:pt x="0" y="39978"/>
                  </a:cubicBezTo>
                  <a:cubicBezTo>
                    <a:pt x="0" y="17863"/>
                    <a:pt x="17863" y="0"/>
                    <a:pt x="39978" y="0"/>
                  </a:cubicBezTo>
                  <a:cubicBezTo>
                    <a:pt x="62094" y="0"/>
                    <a:pt x="79957" y="17863"/>
                    <a:pt x="79957" y="39978"/>
                  </a:cubicBezTo>
                  <a:cubicBezTo>
                    <a:pt x="79957" y="62094"/>
                    <a:pt x="62094" y="79956"/>
                    <a:pt x="39978" y="79956"/>
                  </a:cubicBez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sp>
          <p:nvSpPr>
            <p:cNvPr id="200" name="Google Shape;200;p26"/>
            <p:cNvSpPr/>
            <p:nvPr/>
          </p:nvSpPr>
          <p:spPr>
            <a:xfrm>
              <a:off x="2933166" y="4088822"/>
              <a:ext cx="28384" cy="28384"/>
            </a:xfrm>
            <a:custGeom>
              <a:avLst/>
              <a:gdLst/>
              <a:ahLst/>
              <a:cxnLst/>
              <a:rect l="l" t="t" r="r" b="b"/>
              <a:pathLst>
                <a:path w="79956" h="79956" extrusionOk="0">
                  <a:moveTo>
                    <a:pt x="0" y="39978"/>
                  </a:moveTo>
                  <a:cubicBezTo>
                    <a:pt x="0" y="62094"/>
                    <a:pt x="17863" y="79956"/>
                    <a:pt x="39978" y="79956"/>
                  </a:cubicBezTo>
                  <a:cubicBezTo>
                    <a:pt x="62094" y="79956"/>
                    <a:pt x="79957" y="62094"/>
                    <a:pt x="79957" y="39978"/>
                  </a:cubicBezTo>
                  <a:cubicBezTo>
                    <a:pt x="79957" y="17863"/>
                    <a:pt x="62094" y="0"/>
                    <a:pt x="39978" y="0"/>
                  </a:cubicBezTo>
                  <a:cubicBezTo>
                    <a:pt x="17863" y="0"/>
                    <a:pt x="0" y="17863"/>
                    <a:pt x="0" y="39978"/>
                  </a:cubicBez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sp>
          <p:nvSpPr>
            <p:cNvPr id="201" name="Google Shape;201;p26"/>
            <p:cNvSpPr/>
            <p:nvPr/>
          </p:nvSpPr>
          <p:spPr>
            <a:xfrm>
              <a:off x="2825999" y="4046158"/>
              <a:ext cx="241571" cy="239658"/>
            </a:xfrm>
            <a:custGeom>
              <a:avLst/>
              <a:gdLst/>
              <a:ahLst/>
              <a:cxnLst/>
              <a:rect l="l" t="t" r="r" b="b"/>
              <a:pathLst>
                <a:path w="680481" h="675093" extrusionOk="0">
                  <a:moveTo>
                    <a:pt x="269074" y="673109"/>
                  </a:moveTo>
                  <a:cubicBezTo>
                    <a:pt x="275028" y="674527"/>
                    <a:pt x="281266" y="675094"/>
                    <a:pt x="287220" y="675094"/>
                  </a:cubicBezTo>
                  <a:cubicBezTo>
                    <a:pt x="306784" y="675094"/>
                    <a:pt x="325780" y="668289"/>
                    <a:pt x="341375" y="655814"/>
                  </a:cubicBezTo>
                  <a:cubicBezTo>
                    <a:pt x="361789" y="639369"/>
                    <a:pt x="373414" y="614985"/>
                    <a:pt x="373414" y="588616"/>
                  </a:cubicBezTo>
                  <a:lnTo>
                    <a:pt x="373414" y="552891"/>
                  </a:lnTo>
                  <a:cubicBezTo>
                    <a:pt x="373414" y="527373"/>
                    <a:pt x="394396" y="506391"/>
                    <a:pt x="419914" y="506391"/>
                  </a:cubicBezTo>
                  <a:lnTo>
                    <a:pt x="515181" y="506391"/>
                  </a:lnTo>
                  <a:cubicBezTo>
                    <a:pt x="558845" y="506391"/>
                    <a:pt x="599958" y="489663"/>
                    <a:pt x="631146" y="459041"/>
                  </a:cubicBezTo>
                  <a:cubicBezTo>
                    <a:pt x="662335" y="428420"/>
                    <a:pt x="679914" y="387591"/>
                    <a:pt x="680481" y="343927"/>
                  </a:cubicBezTo>
                  <a:cubicBezTo>
                    <a:pt x="680481" y="342226"/>
                    <a:pt x="680481" y="340241"/>
                    <a:pt x="680481" y="338539"/>
                  </a:cubicBezTo>
                  <a:cubicBezTo>
                    <a:pt x="679631" y="151691"/>
                    <a:pt x="527089" y="0"/>
                    <a:pt x="340241" y="0"/>
                  </a:cubicBezTo>
                  <a:lnTo>
                    <a:pt x="339674" y="0"/>
                  </a:lnTo>
                  <a:cubicBezTo>
                    <a:pt x="248943" y="0"/>
                    <a:pt x="163599" y="35725"/>
                    <a:pt x="99520" y="99804"/>
                  </a:cubicBezTo>
                  <a:cubicBezTo>
                    <a:pt x="35442" y="164166"/>
                    <a:pt x="0" y="249510"/>
                    <a:pt x="0" y="340241"/>
                  </a:cubicBezTo>
                  <a:cubicBezTo>
                    <a:pt x="0" y="418496"/>
                    <a:pt x="27219" y="495050"/>
                    <a:pt x="76838" y="555726"/>
                  </a:cubicBezTo>
                  <a:cubicBezTo>
                    <a:pt x="125605" y="615552"/>
                    <a:pt x="193937" y="656948"/>
                    <a:pt x="269074" y="673109"/>
                  </a:cubicBezTo>
                  <a:close/>
                  <a:moveTo>
                    <a:pt x="339674" y="66347"/>
                  </a:moveTo>
                  <a:lnTo>
                    <a:pt x="340241" y="66347"/>
                  </a:lnTo>
                  <a:cubicBezTo>
                    <a:pt x="490514" y="66347"/>
                    <a:pt x="613284" y="188550"/>
                    <a:pt x="614134" y="338823"/>
                  </a:cubicBezTo>
                  <a:cubicBezTo>
                    <a:pt x="614134" y="340241"/>
                    <a:pt x="614134" y="341658"/>
                    <a:pt x="614134" y="343359"/>
                  </a:cubicBezTo>
                  <a:cubicBezTo>
                    <a:pt x="613567" y="396664"/>
                    <a:pt x="569336" y="440045"/>
                    <a:pt x="515465" y="440045"/>
                  </a:cubicBezTo>
                  <a:lnTo>
                    <a:pt x="420197" y="440045"/>
                  </a:lnTo>
                  <a:cubicBezTo>
                    <a:pt x="357820" y="440045"/>
                    <a:pt x="307351" y="490797"/>
                    <a:pt x="307351" y="552891"/>
                  </a:cubicBezTo>
                  <a:lnTo>
                    <a:pt x="307351" y="588616"/>
                  </a:lnTo>
                  <a:cubicBezTo>
                    <a:pt x="307351" y="596839"/>
                    <a:pt x="302814" y="601942"/>
                    <a:pt x="299979" y="604211"/>
                  </a:cubicBezTo>
                  <a:cubicBezTo>
                    <a:pt x="297143" y="606479"/>
                    <a:pt x="291473" y="609881"/>
                    <a:pt x="283250" y="608180"/>
                  </a:cubicBezTo>
                  <a:cubicBezTo>
                    <a:pt x="157928" y="581528"/>
                    <a:pt x="66914" y="468965"/>
                    <a:pt x="66914" y="340524"/>
                  </a:cubicBezTo>
                  <a:cubicBezTo>
                    <a:pt x="66914" y="189968"/>
                    <a:pt x="189401" y="66914"/>
                    <a:pt x="340241" y="66631"/>
                  </a:cubicBez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grpSp>
      <p:sp>
        <p:nvSpPr>
          <p:cNvPr id="202" name="Google Shape;202;p26"/>
          <p:cNvSpPr/>
          <p:nvPr/>
        </p:nvSpPr>
        <p:spPr>
          <a:xfrm>
            <a:off x="509840" y="3924162"/>
            <a:ext cx="226260" cy="193075"/>
          </a:xfrm>
          <a:custGeom>
            <a:avLst/>
            <a:gdLst/>
            <a:ahLst/>
            <a:cxnLst/>
            <a:rect l="l" t="t" r="r" b="b"/>
            <a:pathLst>
              <a:path w="680481" h="580677" extrusionOk="0">
                <a:moveTo>
                  <a:pt x="676795" y="490797"/>
                </a:moveTo>
                <a:lnTo>
                  <a:pt x="614134" y="373130"/>
                </a:lnTo>
                <a:lnTo>
                  <a:pt x="614134" y="86478"/>
                </a:lnTo>
                <a:cubicBezTo>
                  <a:pt x="614134" y="38844"/>
                  <a:pt x="575290" y="0"/>
                  <a:pt x="527656" y="0"/>
                </a:cubicBezTo>
                <a:lnTo>
                  <a:pt x="153108" y="0"/>
                </a:lnTo>
                <a:cubicBezTo>
                  <a:pt x="105475" y="0"/>
                  <a:pt x="66630" y="38844"/>
                  <a:pt x="66630" y="86478"/>
                </a:cubicBezTo>
                <a:lnTo>
                  <a:pt x="66630" y="373130"/>
                </a:lnTo>
                <a:lnTo>
                  <a:pt x="3969" y="490797"/>
                </a:lnTo>
                <a:cubicBezTo>
                  <a:pt x="1418" y="495617"/>
                  <a:pt x="0" y="501004"/>
                  <a:pt x="0" y="506391"/>
                </a:cubicBezTo>
                <a:lnTo>
                  <a:pt x="0" y="547504"/>
                </a:lnTo>
                <a:cubicBezTo>
                  <a:pt x="0" y="565933"/>
                  <a:pt x="14744" y="580677"/>
                  <a:pt x="33173" y="580677"/>
                </a:cubicBezTo>
                <a:lnTo>
                  <a:pt x="647308" y="580677"/>
                </a:lnTo>
                <a:cubicBezTo>
                  <a:pt x="665737" y="580677"/>
                  <a:pt x="680481" y="565933"/>
                  <a:pt x="680481" y="547504"/>
                </a:cubicBezTo>
                <a:lnTo>
                  <a:pt x="680481" y="506391"/>
                </a:lnTo>
                <a:cubicBezTo>
                  <a:pt x="680481" y="501004"/>
                  <a:pt x="679064" y="495617"/>
                  <a:pt x="676512" y="490797"/>
                </a:cubicBezTo>
                <a:close/>
                <a:moveTo>
                  <a:pt x="406871" y="481157"/>
                </a:moveTo>
                <a:lnTo>
                  <a:pt x="273894" y="481157"/>
                </a:lnTo>
                <a:cubicBezTo>
                  <a:pt x="255464" y="481157"/>
                  <a:pt x="240720" y="466413"/>
                  <a:pt x="240720" y="447983"/>
                </a:cubicBezTo>
                <a:cubicBezTo>
                  <a:pt x="240720" y="429554"/>
                  <a:pt x="255464" y="414810"/>
                  <a:pt x="273894" y="414810"/>
                </a:cubicBezTo>
                <a:lnTo>
                  <a:pt x="406871" y="414810"/>
                </a:lnTo>
                <a:cubicBezTo>
                  <a:pt x="425301" y="414810"/>
                  <a:pt x="440045" y="429554"/>
                  <a:pt x="440045" y="447983"/>
                </a:cubicBezTo>
                <a:cubicBezTo>
                  <a:pt x="440045" y="466413"/>
                  <a:pt x="425301" y="481157"/>
                  <a:pt x="406871" y="481157"/>
                </a:cubicBezTo>
                <a:close/>
                <a:moveTo>
                  <a:pt x="547787" y="348179"/>
                </a:moveTo>
                <a:lnTo>
                  <a:pt x="133261" y="348179"/>
                </a:lnTo>
                <a:lnTo>
                  <a:pt x="133261" y="86478"/>
                </a:lnTo>
                <a:cubicBezTo>
                  <a:pt x="133261" y="75420"/>
                  <a:pt x="142334" y="66630"/>
                  <a:pt x="153108" y="66630"/>
                </a:cubicBezTo>
                <a:lnTo>
                  <a:pt x="527940" y="66630"/>
                </a:lnTo>
                <a:cubicBezTo>
                  <a:pt x="538998" y="66630"/>
                  <a:pt x="547787" y="75703"/>
                  <a:pt x="547787" y="86478"/>
                </a:cubicBezTo>
                <a:lnTo>
                  <a:pt x="547787" y="348179"/>
                </a:lnTo>
                <a:close/>
              </a:path>
            </a:pathLst>
          </a:custGeom>
          <a:solidFill>
            <a:schemeClr val="dk1"/>
          </a:solidFill>
          <a:ln>
            <a:noFill/>
          </a:ln>
        </p:spPr>
        <p:txBody>
          <a:bodyPr spcFirstLastPara="1" wrap="square" lIns="85575" tIns="42775" rIns="85575" bIns="42775" anchor="ctr" anchorCtr="0">
            <a:noAutofit/>
          </a:bodyPr>
          <a:lstStyle/>
          <a:p>
            <a:pPr marL="0" marR="0" lvl="0" indent="0" algn="l" rtl="0">
              <a:spcBef>
                <a:spcPts val="0"/>
              </a:spcBef>
              <a:spcAft>
                <a:spcPts val="0"/>
              </a:spcAft>
              <a:buNone/>
            </a:pPr>
            <a:endParaRPr sz="1684">
              <a:solidFill>
                <a:srgbClr val="000000"/>
              </a:solidFill>
              <a:latin typeface="Arial"/>
              <a:ea typeface="Arial"/>
              <a:cs typeface="Arial"/>
              <a:sym typeface="Arial"/>
            </a:endParaRPr>
          </a:p>
        </p:txBody>
      </p:sp>
      <p:grpSp>
        <p:nvGrpSpPr>
          <p:cNvPr id="203" name="Google Shape;203;p26"/>
          <p:cNvGrpSpPr/>
          <p:nvPr/>
        </p:nvGrpSpPr>
        <p:grpSpPr>
          <a:xfrm>
            <a:off x="509920" y="3269750"/>
            <a:ext cx="226086" cy="226086"/>
            <a:chOff x="2605901" y="2903117"/>
            <a:chExt cx="241571" cy="241571"/>
          </a:xfrm>
        </p:grpSpPr>
        <p:sp>
          <p:nvSpPr>
            <p:cNvPr id="204" name="Google Shape;204;p26"/>
            <p:cNvSpPr/>
            <p:nvPr/>
          </p:nvSpPr>
          <p:spPr>
            <a:xfrm>
              <a:off x="2696488" y="2998051"/>
              <a:ext cx="47106" cy="95219"/>
            </a:xfrm>
            <a:custGeom>
              <a:avLst/>
              <a:gdLst/>
              <a:ahLst/>
              <a:cxnLst/>
              <a:rect l="l" t="t" r="r" b="b"/>
              <a:pathLst>
                <a:path w="132693" h="268222" extrusionOk="0">
                  <a:moveTo>
                    <a:pt x="99520" y="268223"/>
                  </a:moveTo>
                  <a:cubicBezTo>
                    <a:pt x="81091" y="268223"/>
                    <a:pt x="66347" y="253479"/>
                    <a:pt x="66347" y="235050"/>
                  </a:cubicBezTo>
                  <a:lnTo>
                    <a:pt x="66347" y="66347"/>
                  </a:lnTo>
                  <a:lnTo>
                    <a:pt x="33173" y="66347"/>
                  </a:lnTo>
                  <a:cubicBezTo>
                    <a:pt x="14744" y="66347"/>
                    <a:pt x="0" y="51603"/>
                    <a:pt x="0" y="33173"/>
                  </a:cubicBezTo>
                  <a:cubicBezTo>
                    <a:pt x="0" y="14744"/>
                    <a:pt x="14744" y="0"/>
                    <a:pt x="33173" y="0"/>
                  </a:cubicBezTo>
                  <a:lnTo>
                    <a:pt x="99520" y="0"/>
                  </a:lnTo>
                  <a:cubicBezTo>
                    <a:pt x="117950" y="0"/>
                    <a:pt x="132694" y="14744"/>
                    <a:pt x="132694" y="33173"/>
                  </a:cubicBezTo>
                  <a:lnTo>
                    <a:pt x="132694" y="235050"/>
                  </a:lnTo>
                  <a:cubicBezTo>
                    <a:pt x="132694" y="253479"/>
                    <a:pt x="117950" y="268223"/>
                    <a:pt x="99520" y="268223"/>
                  </a:cubicBezTo>
                  <a:close/>
                </a:path>
              </a:pathLst>
            </a:custGeom>
            <a:solidFill>
              <a:schemeClr val="dk1"/>
            </a:solidFill>
            <a:ln>
              <a:noFill/>
            </a:ln>
          </p:spPr>
          <p:txBody>
            <a:bodyPr spcFirstLastPara="1" wrap="square" lIns="85575" tIns="42775" rIns="85575" bIns="42775" anchor="ctr" anchorCtr="0">
              <a:noAutofit/>
            </a:bodyPr>
            <a:lstStyle/>
            <a:p>
              <a:pPr marL="0" marR="0" lvl="0" indent="0" algn="l" rtl="0">
                <a:spcBef>
                  <a:spcPts val="0"/>
                </a:spcBef>
                <a:spcAft>
                  <a:spcPts val="0"/>
                </a:spcAft>
                <a:buNone/>
              </a:pPr>
              <a:endParaRPr sz="1684">
                <a:solidFill>
                  <a:srgbClr val="000000"/>
                </a:solidFill>
                <a:latin typeface="Arial"/>
                <a:ea typeface="Arial"/>
                <a:cs typeface="Arial"/>
                <a:sym typeface="Arial"/>
              </a:endParaRPr>
            </a:p>
          </p:txBody>
        </p:sp>
        <p:sp>
          <p:nvSpPr>
            <p:cNvPr id="205" name="Google Shape;205;p26"/>
            <p:cNvSpPr/>
            <p:nvPr/>
          </p:nvSpPr>
          <p:spPr>
            <a:xfrm>
              <a:off x="2712967" y="2955285"/>
              <a:ext cx="28384" cy="28384"/>
            </a:xfrm>
            <a:custGeom>
              <a:avLst/>
              <a:gdLst/>
              <a:ahLst/>
              <a:cxnLst/>
              <a:rect l="l" t="t" r="r" b="b"/>
              <a:pathLst>
                <a:path w="79956" h="79956" extrusionOk="0">
                  <a:moveTo>
                    <a:pt x="0" y="39978"/>
                  </a:moveTo>
                  <a:cubicBezTo>
                    <a:pt x="0" y="62094"/>
                    <a:pt x="17863" y="79957"/>
                    <a:pt x="39978" y="79957"/>
                  </a:cubicBezTo>
                  <a:cubicBezTo>
                    <a:pt x="62094" y="79957"/>
                    <a:pt x="79957" y="62094"/>
                    <a:pt x="79957" y="39978"/>
                  </a:cubicBezTo>
                  <a:cubicBezTo>
                    <a:pt x="79957" y="17863"/>
                    <a:pt x="62094" y="0"/>
                    <a:pt x="39978" y="0"/>
                  </a:cubicBezTo>
                  <a:cubicBezTo>
                    <a:pt x="17863" y="0"/>
                    <a:pt x="0" y="17863"/>
                    <a:pt x="0" y="39978"/>
                  </a:cubicBezTo>
                  <a:close/>
                </a:path>
              </a:pathLst>
            </a:custGeom>
            <a:solidFill>
              <a:schemeClr val="dk1"/>
            </a:solidFill>
            <a:ln>
              <a:noFill/>
            </a:ln>
          </p:spPr>
          <p:txBody>
            <a:bodyPr spcFirstLastPara="1" wrap="square" lIns="85575" tIns="42775" rIns="85575" bIns="42775" anchor="ctr" anchorCtr="0">
              <a:noAutofit/>
            </a:bodyPr>
            <a:lstStyle/>
            <a:p>
              <a:pPr marL="0" marR="0" lvl="0" indent="0" algn="l" rtl="0">
                <a:spcBef>
                  <a:spcPts val="0"/>
                </a:spcBef>
                <a:spcAft>
                  <a:spcPts val="0"/>
                </a:spcAft>
                <a:buNone/>
              </a:pPr>
              <a:endParaRPr sz="1684">
                <a:solidFill>
                  <a:srgbClr val="000000"/>
                </a:solidFill>
                <a:latin typeface="Arial"/>
                <a:ea typeface="Arial"/>
                <a:cs typeface="Arial"/>
                <a:sym typeface="Arial"/>
              </a:endParaRPr>
            </a:p>
          </p:txBody>
        </p:sp>
        <p:sp>
          <p:nvSpPr>
            <p:cNvPr id="206" name="Google Shape;206;p26"/>
            <p:cNvSpPr/>
            <p:nvPr/>
          </p:nvSpPr>
          <p:spPr>
            <a:xfrm>
              <a:off x="2605901" y="2903117"/>
              <a:ext cx="241571" cy="241571"/>
            </a:xfrm>
            <a:custGeom>
              <a:avLst/>
              <a:gdLst/>
              <a:ahLst/>
              <a:cxnLst/>
              <a:rect l="l" t="t" r="r" b="b"/>
              <a:pathLst>
                <a:path w="680481" h="680481" extrusionOk="0">
                  <a:moveTo>
                    <a:pt x="99520" y="580961"/>
                  </a:moveTo>
                  <a:cubicBezTo>
                    <a:pt x="163883" y="645323"/>
                    <a:pt x="249226" y="680481"/>
                    <a:pt x="340241" y="680481"/>
                  </a:cubicBezTo>
                  <a:cubicBezTo>
                    <a:pt x="431255" y="680481"/>
                    <a:pt x="516599" y="645040"/>
                    <a:pt x="580961" y="580961"/>
                  </a:cubicBezTo>
                  <a:cubicBezTo>
                    <a:pt x="645323" y="516882"/>
                    <a:pt x="680481" y="431255"/>
                    <a:pt x="680481" y="340241"/>
                  </a:cubicBezTo>
                  <a:cubicBezTo>
                    <a:pt x="680481" y="249226"/>
                    <a:pt x="645039" y="163883"/>
                    <a:pt x="580961" y="99520"/>
                  </a:cubicBezTo>
                  <a:cubicBezTo>
                    <a:pt x="516599" y="35158"/>
                    <a:pt x="431255" y="0"/>
                    <a:pt x="340241" y="0"/>
                  </a:cubicBezTo>
                  <a:cubicBezTo>
                    <a:pt x="249226" y="0"/>
                    <a:pt x="163883" y="35442"/>
                    <a:pt x="99520" y="99520"/>
                  </a:cubicBezTo>
                  <a:cubicBezTo>
                    <a:pt x="35158" y="163883"/>
                    <a:pt x="0" y="249226"/>
                    <a:pt x="0" y="340241"/>
                  </a:cubicBezTo>
                  <a:cubicBezTo>
                    <a:pt x="0" y="431255"/>
                    <a:pt x="35442" y="516599"/>
                    <a:pt x="99520" y="580961"/>
                  </a:cubicBezTo>
                  <a:close/>
                  <a:moveTo>
                    <a:pt x="66347" y="340524"/>
                  </a:moveTo>
                  <a:cubicBezTo>
                    <a:pt x="66347" y="189684"/>
                    <a:pt x="189117" y="66631"/>
                    <a:pt x="340241" y="66631"/>
                  </a:cubicBezTo>
                  <a:cubicBezTo>
                    <a:pt x="491364" y="66631"/>
                    <a:pt x="614134" y="189401"/>
                    <a:pt x="614134" y="340524"/>
                  </a:cubicBezTo>
                  <a:cubicBezTo>
                    <a:pt x="614134" y="491648"/>
                    <a:pt x="491364" y="614418"/>
                    <a:pt x="340241" y="614418"/>
                  </a:cubicBezTo>
                  <a:cubicBezTo>
                    <a:pt x="189117" y="614418"/>
                    <a:pt x="66347" y="491648"/>
                    <a:pt x="66347" y="340524"/>
                  </a:cubicBezTo>
                  <a:close/>
                </a:path>
              </a:pathLst>
            </a:custGeom>
            <a:solidFill>
              <a:schemeClr val="dk1"/>
            </a:solidFill>
            <a:ln>
              <a:noFill/>
            </a:ln>
          </p:spPr>
          <p:txBody>
            <a:bodyPr spcFirstLastPara="1" wrap="square" lIns="85575" tIns="42775" rIns="85575" bIns="42775" anchor="ctr" anchorCtr="0">
              <a:noAutofit/>
            </a:bodyPr>
            <a:lstStyle/>
            <a:p>
              <a:pPr marL="0" marR="0" lvl="0" indent="0" algn="l" rtl="0">
                <a:spcBef>
                  <a:spcPts val="0"/>
                </a:spcBef>
                <a:spcAft>
                  <a:spcPts val="0"/>
                </a:spcAft>
                <a:buNone/>
              </a:pPr>
              <a:endParaRPr sz="1684">
                <a:solidFill>
                  <a:srgbClr val="000000"/>
                </a:solidFill>
                <a:latin typeface="Arial"/>
                <a:ea typeface="Arial"/>
                <a:cs typeface="Arial"/>
                <a:sym typeface="Arial"/>
              </a:endParaRPr>
            </a:p>
          </p:txBody>
        </p:sp>
      </p:grpSp>
      <p:grpSp>
        <p:nvGrpSpPr>
          <p:cNvPr id="207" name="Google Shape;207;p26"/>
          <p:cNvGrpSpPr/>
          <p:nvPr/>
        </p:nvGrpSpPr>
        <p:grpSpPr>
          <a:xfrm>
            <a:off x="5998408" y="3314037"/>
            <a:ext cx="225777" cy="225642"/>
            <a:chOff x="3049130" y="3364261"/>
            <a:chExt cx="241240" cy="241096"/>
          </a:xfrm>
        </p:grpSpPr>
        <p:sp>
          <p:nvSpPr>
            <p:cNvPr id="208" name="Google Shape;208;p26"/>
            <p:cNvSpPr/>
            <p:nvPr/>
          </p:nvSpPr>
          <p:spPr>
            <a:xfrm>
              <a:off x="3093918" y="3364261"/>
              <a:ext cx="196452" cy="196452"/>
            </a:xfrm>
            <a:custGeom>
              <a:avLst/>
              <a:gdLst/>
              <a:ahLst/>
              <a:cxnLst/>
              <a:rect l="l" t="t" r="r" b="b"/>
              <a:pathLst>
                <a:path w="553387" h="553387" extrusionOk="0">
                  <a:moveTo>
                    <a:pt x="133544" y="553387"/>
                  </a:moveTo>
                  <a:lnTo>
                    <a:pt x="34875" y="553387"/>
                  </a:lnTo>
                  <a:cubicBezTo>
                    <a:pt x="15594" y="553387"/>
                    <a:pt x="0" y="537793"/>
                    <a:pt x="0" y="518512"/>
                  </a:cubicBezTo>
                  <a:lnTo>
                    <a:pt x="0" y="419843"/>
                  </a:lnTo>
                  <a:cubicBezTo>
                    <a:pt x="0" y="410486"/>
                    <a:pt x="3686" y="401697"/>
                    <a:pt x="10207" y="395175"/>
                  </a:cubicBezTo>
                  <a:lnTo>
                    <a:pt x="378801" y="26581"/>
                  </a:lnTo>
                  <a:cubicBezTo>
                    <a:pt x="414243" y="-8860"/>
                    <a:pt x="471517" y="-8860"/>
                    <a:pt x="506959" y="26581"/>
                  </a:cubicBezTo>
                  <a:lnTo>
                    <a:pt x="526806" y="46429"/>
                  </a:lnTo>
                  <a:cubicBezTo>
                    <a:pt x="562248" y="81871"/>
                    <a:pt x="562248" y="139144"/>
                    <a:pt x="526806" y="174586"/>
                  </a:cubicBezTo>
                  <a:lnTo>
                    <a:pt x="158212" y="543180"/>
                  </a:lnTo>
                  <a:cubicBezTo>
                    <a:pt x="151691" y="549701"/>
                    <a:pt x="142901" y="553387"/>
                    <a:pt x="133544" y="553387"/>
                  </a:cubicBezTo>
                  <a:close/>
                  <a:moveTo>
                    <a:pt x="69749" y="483638"/>
                  </a:moveTo>
                  <a:lnTo>
                    <a:pt x="119084" y="483638"/>
                  </a:lnTo>
                  <a:lnTo>
                    <a:pt x="477471" y="125251"/>
                  </a:lnTo>
                  <a:cubicBezTo>
                    <a:pt x="485693" y="117029"/>
                    <a:pt x="485693" y="103703"/>
                    <a:pt x="477471" y="95764"/>
                  </a:cubicBezTo>
                  <a:lnTo>
                    <a:pt x="457624" y="75916"/>
                  </a:lnTo>
                  <a:cubicBezTo>
                    <a:pt x="449401" y="67694"/>
                    <a:pt x="436075" y="67694"/>
                    <a:pt x="428136" y="75916"/>
                  </a:cubicBezTo>
                  <a:lnTo>
                    <a:pt x="69749" y="434303"/>
                  </a:lnTo>
                  <a:lnTo>
                    <a:pt x="69749" y="483638"/>
                  </a:lnTo>
                  <a:close/>
                </a:path>
              </a:pathLst>
            </a:custGeom>
            <a:solidFill>
              <a:schemeClr val="dk1"/>
            </a:solidFill>
            <a:ln>
              <a:noFill/>
            </a:ln>
          </p:spPr>
          <p:txBody>
            <a:bodyPr spcFirstLastPara="1" wrap="square" lIns="85575" tIns="42775" rIns="85575" bIns="42775" anchor="ctr" anchorCtr="0">
              <a:noAutofit/>
            </a:bodyPr>
            <a:lstStyle/>
            <a:p>
              <a:pPr marL="0" marR="0" lvl="0" indent="0" algn="l" rtl="0">
                <a:spcBef>
                  <a:spcPts val="0"/>
                </a:spcBef>
                <a:spcAft>
                  <a:spcPts val="0"/>
                </a:spcAft>
                <a:buNone/>
              </a:pPr>
              <a:endParaRPr sz="1684">
                <a:solidFill>
                  <a:srgbClr val="000000"/>
                </a:solidFill>
                <a:latin typeface="Arial"/>
                <a:ea typeface="Arial"/>
                <a:cs typeface="Arial"/>
                <a:sym typeface="Arial"/>
              </a:endParaRPr>
            </a:p>
          </p:txBody>
        </p:sp>
        <p:sp>
          <p:nvSpPr>
            <p:cNvPr id="209" name="Google Shape;209;p26"/>
            <p:cNvSpPr/>
            <p:nvPr/>
          </p:nvSpPr>
          <p:spPr>
            <a:xfrm>
              <a:off x="3049130" y="3376570"/>
              <a:ext cx="228788" cy="228788"/>
            </a:xfrm>
            <a:custGeom>
              <a:avLst/>
              <a:gdLst/>
              <a:ahLst/>
              <a:cxnLst/>
              <a:rect l="l" t="t" r="r" b="b"/>
              <a:pathLst>
                <a:path w="644472" h="644472" extrusionOk="0">
                  <a:moveTo>
                    <a:pt x="574723" y="553742"/>
                  </a:moveTo>
                  <a:lnTo>
                    <a:pt x="574723" y="296577"/>
                  </a:lnTo>
                  <a:lnTo>
                    <a:pt x="644472" y="226827"/>
                  </a:lnTo>
                  <a:lnTo>
                    <a:pt x="644472" y="553742"/>
                  </a:lnTo>
                  <a:cubicBezTo>
                    <a:pt x="644472" y="603927"/>
                    <a:pt x="603927" y="644472"/>
                    <a:pt x="553742" y="644472"/>
                  </a:cubicBezTo>
                  <a:lnTo>
                    <a:pt x="90731" y="644472"/>
                  </a:lnTo>
                  <a:cubicBezTo>
                    <a:pt x="40545" y="644472"/>
                    <a:pt x="0" y="603927"/>
                    <a:pt x="0" y="553742"/>
                  </a:cubicBezTo>
                  <a:lnTo>
                    <a:pt x="0" y="90731"/>
                  </a:lnTo>
                  <a:cubicBezTo>
                    <a:pt x="0" y="40545"/>
                    <a:pt x="40545" y="0"/>
                    <a:pt x="90731" y="0"/>
                  </a:cubicBezTo>
                  <a:lnTo>
                    <a:pt x="417645" y="0"/>
                  </a:lnTo>
                  <a:lnTo>
                    <a:pt x="347896" y="69750"/>
                  </a:lnTo>
                  <a:lnTo>
                    <a:pt x="90731" y="69750"/>
                  </a:lnTo>
                  <a:cubicBezTo>
                    <a:pt x="79106" y="69750"/>
                    <a:pt x="69749" y="79106"/>
                    <a:pt x="69749" y="90731"/>
                  </a:cubicBezTo>
                  <a:lnTo>
                    <a:pt x="69749" y="553742"/>
                  </a:lnTo>
                  <a:cubicBezTo>
                    <a:pt x="69749" y="565367"/>
                    <a:pt x="79106" y="574723"/>
                    <a:pt x="90731" y="574723"/>
                  </a:cubicBezTo>
                  <a:lnTo>
                    <a:pt x="553742" y="574723"/>
                  </a:lnTo>
                  <a:cubicBezTo>
                    <a:pt x="565366" y="574723"/>
                    <a:pt x="574723" y="565367"/>
                    <a:pt x="574723" y="553742"/>
                  </a:cubicBezTo>
                  <a:close/>
                </a:path>
              </a:pathLst>
            </a:custGeom>
            <a:solidFill>
              <a:schemeClr val="dk1"/>
            </a:solidFill>
            <a:ln>
              <a:noFill/>
            </a:ln>
          </p:spPr>
          <p:txBody>
            <a:bodyPr spcFirstLastPara="1" wrap="square" lIns="85575" tIns="42775" rIns="85575" bIns="42775" anchor="ctr" anchorCtr="0">
              <a:noAutofit/>
            </a:bodyPr>
            <a:lstStyle/>
            <a:p>
              <a:pPr marL="0" marR="0" lvl="0" indent="0" algn="l" rtl="0">
                <a:spcBef>
                  <a:spcPts val="0"/>
                </a:spcBef>
                <a:spcAft>
                  <a:spcPts val="0"/>
                </a:spcAft>
                <a:buNone/>
              </a:pPr>
              <a:endParaRPr sz="1684">
                <a:solidFill>
                  <a:srgbClr val="000000"/>
                </a:solidFill>
                <a:latin typeface="Arial"/>
                <a:ea typeface="Arial"/>
                <a:cs typeface="Arial"/>
                <a:sym typeface="Arial"/>
              </a:endParaRPr>
            </a:p>
          </p:txBody>
        </p:sp>
      </p:grpSp>
      <p:grpSp>
        <p:nvGrpSpPr>
          <p:cNvPr id="210" name="Google Shape;210;p26"/>
          <p:cNvGrpSpPr/>
          <p:nvPr/>
        </p:nvGrpSpPr>
        <p:grpSpPr>
          <a:xfrm>
            <a:off x="5938550" y="1280500"/>
            <a:ext cx="205784" cy="193274"/>
            <a:chOff x="3676971" y="3049410"/>
            <a:chExt cx="232210" cy="218118"/>
          </a:xfrm>
        </p:grpSpPr>
        <p:sp>
          <p:nvSpPr>
            <p:cNvPr id="211" name="Google Shape;211;p26"/>
            <p:cNvSpPr/>
            <p:nvPr/>
          </p:nvSpPr>
          <p:spPr>
            <a:xfrm>
              <a:off x="3676971" y="3049410"/>
              <a:ext cx="232210" cy="218118"/>
            </a:xfrm>
            <a:custGeom>
              <a:avLst/>
              <a:gdLst/>
              <a:ahLst/>
              <a:cxnLst/>
              <a:rect l="l" t="t" r="r" b="b"/>
              <a:pathLst>
                <a:path w="654112" h="614417" extrusionOk="0">
                  <a:moveTo>
                    <a:pt x="567635" y="283"/>
                  </a:moveTo>
                  <a:lnTo>
                    <a:pt x="86478" y="283"/>
                  </a:lnTo>
                  <a:cubicBezTo>
                    <a:pt x="38844" y="283"/>
                    <a:pt x="0" y="39128"/>
                    <a:pt x="0" y="86761"/>
                  </a:cubicBezTo>
                  <a:lnTo>
                    <a:pt x="0" y="428419"/>
                  </a:lnTo>
                  <a:cubicBezTo>
                    <a:pt x="0" y="476053"/>
                    <a:pt x="38844" y="514897"/>
                    <a:pt x="86478" y="514897"/>
                  </a:cubicBezTo>
                  <a:lnTo>
                    <a:pt x="132977" y="514897"/>
                  </a:lnTo>
                  <a:lnTo>
                    <a:pt x="132977" y="581244"/>
                  </a:lnTo>
                  <a:cubicBezTo>
                    <a:pt x="132977" y="593436"/>
                    <a:pt x="139499" y="604494"/>
                    <a:pt x="149989" y="610165"/>
                  </a:cubicBezTo>
                  <a:cubicBezTo>
                    <a:pt x="155093" y="613000"/>
                    <a:pt x="160764" y="614418"/>
                    <a:pt x="166151" y="614418"/>
                  </a:cubicBezTo>
                  <a:cubicBezTo>
                    <a:pt x="172388" y="614418"/>
                    <a:pt x="178343" y="612716"/>
                    <a:pt x="183730" y="609314"/>
                  </a:cubicBezTo>
                  <a:lnTo>
                    <a:pt x="336555" y="514614"/>
                  </a:lnTo>
                  <a:lnTo>
                    <a:pt x="567635" y="514614"/>
                  </a:lnTo>
                  <a:cubicBezTo>
                    <a:pt x="615268" y="514614"/>
                    <a:pt x="654112" y="475770"/>
                    <a:pt x="654112" y="428136"/>
                  </a:cubicBezTo>
                  <a:lnTo>
                    <a:pt x="654112" y="86478"/>
                  </a:lnTo>
                  <a:cubicBezTo>
                    <a:pt x="654112" y="38844"/>
                    <a:pt x="615268" y="0"/>
                    <a:pt x="567635" y="0"/>
                  </a:cubicBezTo>
                  <a:close/>
                  <a:moveTo>
                    <a:pt x="587766" y="428136"/>
                  </a:moveTo>
                  <a:cubicBezTo>
                    <a:pt x="587766" y="439194"/>
                    <a:pt x="578976" y="447983"/>
                    <a:pt x="567918" y="447983"/>
                  </a:cubicBezTo>
                  <a:lnTo>
                    <a:pt x="327481" y="447983"/>
                  </a:lnTo>
                  <a:cubicBezTo>
                    <a:pt x="321244" y="447983"/>
                    <a:pt x="315289" y="449684"/>
                    <a:pt x="309902" y="453087"/>
                  </a:cubicBezTo>
                  <a:lnTo>
                    <a:pt x="199891" y="521135"/>
                  </a:lnTo>
                  <a:lnTo>
                    <a:pt x="199891" y="481157"/>
                  </a:lnTo>
                  <a:cubicBezTo>
                    <a:pt x="199891" y="462727"/>
                    <a:pt x="184864" y="447983"/>
                    <a:pt x="166718" y="447983"/>
                  </a:cubicBezTo>
                  <a:lnTo>
                    <a:pt x="87045" y="447983"/>
                  </a:lnTo>
                  <a:cubicBezTo>
                    <a:pt x="75987" y="447983"/>
                    <a:pt x="67197" y="439194"/>
                    <a:pt x="67197" y="428136"/>
                  </a:cubicBezTo>
                  <a:lnTo>
                    <a:pt x="67197" y="86478"/>
                  </a:lnTo>
                  <a:cubicBezTo>
                    <a:pt x="67197" y="75420"/>
                    <a:pt x="75987" y="66630"/>
                    <a:pt x="87045" y="66630"/>
                  </a:cubicBezTo>
                  <a:lnTo>
                    <a:pt x="568202" y="66630"/>
                  </a:lnTo>
                  <a:cubicBezTo>
                    <a:pt x="579260" y="66630"/>
                    <a:pt x="588049" y="75420"/>
                    <a:pt x="588049" y="86478"/>
                  </a:cubicBezTo>
                  <a:lnTo>
                    <a:pt x="588049" y="428136"/>
                  </a:ln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sp>
          <p:nvSpPr>
            <p:cNvPr id="212" name="Google Shape;212;p26"/>
            <p:cNvSpPr/>
            <p:nvPr/>
          </p:nvSpPr>
          <p:spPr>
            <a:xfrm>
              <a:off x="3732139" y="3143501"/>
              <a:ext cx="122234" cy="42509"/>
            </a:xfrm>
            <a:custGeom>
              <a:avLst/>
              <a:gdLst/>
              <a:ahLst/>
              <a:cxnLst/>
              <a:rect l="l" t="t" r="r" b="b"/>
              <a:pathLst>
                <a:path w="344322" h="119744" extrusionOk="0">
                  <a:moveTo>
                    <a:pt x="288164" y="9167"/>
                  </a:moveTo>
                  <a:cubicBezTo>
                    <a:pt x="224936" y="68425"/>
                    <a:pt x="124565" y="68142"/>
                    <a:pt x="54816" y="8033"/>
                  </a:cubicBezTo>
                  <a:cubicBezTo>
                    <a:pt x="40922" y="-3876"/>
                    <a:pt x="19941" y="-2458"/>
                    <a:pt x="8033" y="11718"/>
                  </a:cubicBezTo>
                  <a:cubicBezTo>
                    <a:pt x="-3876" y="25612"/>
                    <a:pt x="-2458" y="46593"/>
                    <a:pt x="11718" y="58501"/>
                  </a:cubicBezTo>
                  <a:cubicBezTo>
                    <a:pt x="57651" y="97913"/>
                    <a:pt x="115775" y="119745"/>
                    <a:pt x="174750" y="119745"/>
                  </a:cubicBezTo>
                  <a:lnTo>
                    <a:pt x="175601" y="119745"/>
                  </a:lnTo>
                  <a:cubicBezTo>
                    <a:pt x="235143" y="119745"/>
                    <a:pt x="291283" y="97346"/>
                    <a:pt x="333813" y="57651"/>
                  </a:cubicBezTo>
                  <a:cubicBezTo>
                    <a:pt x="347139" y="44892"/>
                    <a:pt x="347990" y="23910"/>
                    <a:pt x="335231" y="10868"/>
                  </a:cubicBezTo>
                  <a:cubicBezTo>
                    <a:pt x="322755" y="-2742"/>
                    <a:pt x="301774" y="-3309"/>
                    <a:pt x="288447" y="9167"/>
                  </a:cubicBez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sp>
          <p:nvSpPr>
            <p:cNvPr id="213" name="Google Shape;213;p26"/>
            <p:cNvSpPr/>
            <p:nvPr/>
          </p:nvSpPr>
          <p:spPr>
            <a:xfrm>
              <a:off x="3810071" y="3100971"/>
              <a:ext cx="28284" cy="28284"/>
            </a:xfrm>
            <a:custGeom>
              <a:avLst/>
              <a:gdLst/>
              <a:ahLst/>
              <a:cxnLst/>
              <a:rect l="l" t="t" r="r" b="b"/>
              <a:pathLst>
                <a:path w="79673" h="79672" extrusionOk="0">
                  <a:moveTo>
                    <a:pt x="39837" y="79673"/>
                  </a:moveTo>
                  <a:lnTo>
                    <a:pt x="39837" y="79673"/>
                  </a:lnTo>
                  <a:cubicBezTo>
                    <a:pt x="54297" y="79673"/>
                    <a:pt x="67056" y="72301"/>
                    <a:pt x="74144" y="60109"/>
                  </a:cubicBezTo>
                  <a:cubicBezTo>
                    <a:pt x="81516" y="47350"/>
                    <a:pt x="81516" y="32039"/>
                    <a:pt x="74144" y="19564"/>
                  </a:cubicBezTo>
                  <a:cubicBezTo>
                    <a:pt x="67056" y="7372"/>
                    <a:pt x="54297" y="0"/>
                    <a:pt x="39837" y="0"/>
                  </a:cubicBezTo>
                  <a:lnTo>
                    <a:pt x="39837" y="0"/>
                  </a:lnTo>
                  <a:cubicBezTo>
                    <a:pt x="25376" y="0"/>
                    <a:pt x="12617" y="7372"/>
                    <a:pt x="5529" y="19564"/>
                  </a:cubicBezTo>
                  <a:cubicBezTo>
                    <a:pt x="-1843" y="32323"/>
                    <a:pt x="-1843" y="47634"/>
                    <a:pt x="5529" y="60109"/>
                  </a:cubicBezTo>
                  <a:cubicBezTo>
                    <a:pt x="12617" y="72301"/>
                    <a:pt x="25660" y="79673"/>
                    <a:pt x="39837" y="79673"/>
                  </a:cubicBez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sp>
          <p:nvSpPr>
            <p:cNvPr id="214" name="Google Shape;214;p26"/>
            <p:cNvSpPr/>
            <p:nvPr/>
          </p:nvSpPr>
          <p:spPr>
            <a:xfrm>
              <a:off x="3748904" y="3100971"/>
              <a:ext cx="28284" cy="28284"/>
            </a:xfrm>
            <a:custGeom>
              <a:avLst/>
              <a:gdLst/>
              <a:ahLst/>
              <a:cxnLst/>
              <a:rect l="l" t="t" r="r" b="b"/>
              <a:pathLst>
                <a:path w="79673" h="79672" extrusionOk="0">
                  <a:moveTo>
                    <a:pt x="39837" y="79673"/>
                  </a:moveTo>
                  <a:lnTo>
                    <a:pt x="39837" y="79673"/>
                  </a:lnTo>
                  <a:cubicBezTo>
                    <a:pt x="54297" y="79673"/>
                    <a:pt x="67056" y="72301"/>
                    <a:pt x="74144" y="60109"/>
                  </a:cubicBezTo>
                  <a:cubicBezTo>
                    <a:pt x="81516" y="47350"/>
                    <a:pt x="81516" y="32039"/>
                    <a:pt x="74144" y="19564"/>
                  </a:cubicBezTo>
                  <a:cubicBezTo>
                    <a:pt x="67056" y="7372"/>
                    <a:pt x="54297" y="0"/>
                    <a:pt x="39837" y="0"/>
                  </a:cubicBezTo>
                  <a:lnTo>
                    <a:pt x="39837" y="0"/>
                  </a:lnTo>
                  <a:cubicBezTo>
                    <a:pt x="25376" y="0"/>
                    <a:pt x="12617" y="7372"/>
                    <a:pt x="5529" y="19564"/>
                  </a:cubicBezTo>
                  <a:cubicBezTo>
                    <a:pt x="-1843" y="32323"/>
                    <a:pt x="-1843" y="47634"/>
                    <a:pt x="5529" y="60109"/>
                  </a:cubicBezTo>
                  <a:cubicBezTo>
                    <a:pt x="12617" y="72301"/>
                    <a:pt x="25660" y="79673"/>
                    <a:pt x="39837" y="79673"/>
                  </a:cubicBez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grpSp>
      <p:sp>
        <p:nvSpPr>
          <p:cNvPr id="215" name="Google Shape;215;p26"/>
          <p:cNvSpPr/>
          <p:nvPr/>
        </p:nvSpPr>
        <p:spPr>
          <a:xfrm>
            <a:off x="7746296" y="1279115"/>
            <a:ext cx="201492" cy="195638"/>
          </a:xfrm>
          <a:custGeom>
            <a:avLst/>
            <a:gdLst/>
            <a:ahLst/>
            <a:cxnLst/>
            <a:rect l="l" t="t" r="r" b="b"/>
            <a:pathLst>
              <a:path w="644775" h="626042" extrusionOk="0">
                <a:moveTo>
                  <a:pt x="425301" y="280415"/>
                </a:moveTo>
                <a:lnTo>
                  <a:pt x="552891" y="280415"/>
                </a:lnTo>
                <a:cubicBezTo>
                  <a:pt x="593153" y="280415"/>
                  <a:pt x="626043" y="247525"/>
                  <a:pt x="626043" y="207263"/>
                </a:cubicBezTo>
                <a:lnTo>
                  <a:pt x="626043" y="79673"/>
                </a:lnTo>
                <a:cubicBezTo>
                  <a:pt x="626043" y="39411"/>
                  <a:pt x="593153" y="6521"/>
                  <a:pt x="552891" y="6521"/>
                </a:cubicBezTo>
                <a:lnTo>
                  <a:pt x="425301" y="6521"/>
                </a:lnTo>
                <a:cubicBezTo>
                  <a:pt x="385039" y="6521"/>
                  <a:pt x="352149" y="39411"/>
                  <a:pt x="352149" y="79673"/>
                </a:cubicBezTo>
                <a:lnTo>
                  <a:pt x="352149" y="207263"/>
                </a:lnTo>
                <a:cubicBezTo>
                  <a:pt x="352149" y="247525"/>
                  <a:pt x="385039" y="280415"/>
                  <a:pt x="425301" y="280415"/>
                </a:cubicBezTo>
                <a:close/>
                <a:moveTo>
                  <a:pt x="418779" y="79673"/>
                </a:moveTo>
                <a:cubicBezTo>
                  <a:pt x="418779" y="75987"/>
                  <a:pt x="421898" y="73152"/>
                  <a:pt x="425301" y="73152"/>
                </a:cubicBezTo>
                <a:lnTo>
                  <a:pt x="552891" y="73152"/>
                </a:lnTo>
                <a:cubicBezTo>
                  <a:pt x="556577" y="73152"/>
                  <a:pt x="559412" y="76271"/>
                  <a:pt x="559412" y="79673"/>
                </a:cubicBezTo>
                <a:lnTo>
                  <a:pt x="559412" y="207263"/>
                </a:lnTo>
                <a:cubicBezTo>
                  <a:pt x="559412" y="210949"/>
                  <a:pt x="556293" y="213784"/>
                  <a:pt x="552891" y="213784"/>
                </a:cubicBezTo>
                <a:lnTo>
                  <a:pt x="425301" y="213784"/>
                </a:lnTo>
                <a:cubicBezTo>
                  <a:pt x="421615" y="213784"/>
                  <a:pt x="418779" y="210666"/>
                  <a:pt x="418779" y="207263"/>
                </a:cubicBezTo>
                <a:lnTo>
                  <a:pt x="418779" y="79673"/>
                </a:lnTo>
                <a:close/>
                <a:moveTo>
                  <a:pt x="204711" y="352149"/>
                </a:moveTo>
                <a:lnTo>
                  <a:pt x="77121" y="352149"/>
                </a:lnTo>
                <a:cubicBezTo>
                  <a:pt x="36859" y="352149"/>
                  <a:pt x="3969" y="385039"/>
                  <a:pt x="3969" y="425301"/>
                </a:cubicBezTo>
                <a:lnTo>
                  <a:pt x="3969" y="552891"/>
                </a:lnTo>
                <a:cubicBezTo>
                  <a:pt x="3969" y="593153"/>
                  <a:pt x="36859" y="626043"/>
                  <a:pt x="77121" y="626043"/>
                </a:cubicBezTo>
                <a:lnTo>
                  <a:pt x="204711" y="626043"/>
                </a:lnTo>
                <a:cubicBezTo>
                  <a:pt x="244973" y="626043"/>
                  <a:pt x="277863" y="593153"/>
                  <a:pt x="277863" y="552891"/>
                </a:cubicBezTo>
                <a:lnTo>
                  <a:pt x="277863" y="425301"/>
                </a:lnTo>
                <a:cubicBezTo>
                  <a:pt x="277863" y="385039"/>
                  <a:pt x="244973" y="352149"/>
                  <a:pt x="204711" y="352149"/>
                </a:cubicBezTo>
                <a:close/>
                <a:moveTo>
                  <a:pt x="211516" y="552891"/>
                </a:moveTo>
                <a:cubicBezTo>
                  <a:pt x="211516" y="556577"/>
                  <a:pt x="208681" y="559412"/>
                  <a:pt x="204995" y="559412"/>
                </a:cubicBezTo>
                <a:lnTo>
                  <a:pt x="77405" y="559412"/>
                </a:lnTo>
                <a:cubicBezTo>
                  <a:pt x="73719" y="559412"/>
                  <a:pt x="70883" y="556577"/>
                  <a:pt x="70883" y="552891"/>
                </a:cubicBezTo>
                <a:lnTo>
                  <a:pt x="70883" y="425301"/>
                </a:lnTo>
                <a:cubicBezTo>
                  <a:pt x="70883" y="421615"/>
                  <a:pt x="74002" y="418779"/>
                  <a:pt x="77405" y="418779"/>
                </a:cubicBezTo>
                <a:lnTo>
                  <a:pt x="204995" y="418779"/>
                </a:lnTo>
                <a:cubicBezTo>
                  <a:pt x="208681" y="418779"/>
                  <a:pt x="211516" y="421898"/>
                  <a:pt x="211516" y="425301"/>
                </a:cubicBezTo>
                <a:lnTo>
                  <a:pt x="211516" y="552891"/>
                </a:lnTo>
                <a:close/>
                <a:moveTo>
                  <a:pt x="143468" y="0"/>
                </a:moveTo>
                <a:cubicBezTo>
                  <a:pt x="64362" y="0"/>
                  <a:pt x="0" y="64362"/>
                  <a:pt x="0" y="143468"/>
                </a:cubicBezTo>
                <a:cubicBezTo>
                  <a:pt x="0" y="222574"/>
                  <a:pt x="64362" y="286936"/>
                  <a:pt x="143468" y="286936"/>
                </a:cubicBezTo>
                <a:cubicBezTo>
                  <a:pt x="222574" y="286936"/>
                  <a:pt x="286936" y="222574"/>
                  <a:pt x="286936" y="143468"/>
                </a:cubicBezTo>
                <a:cubicBezTo>
                  <a:pt x="286936" y="64362"/>
                  <a:pt x="222574" y="0"/>
                  <a:pt x="143468" y="0"/>
                </a:cubicBezTo>
                <a:close/>
                <a:moveTo>
                  <a:pt x="143468" y="220589"/>
                </a:moveTo>
                <a:cubicBezTo>
                  <a:pt x="100938" y="220589"/>
                  <a:pt x="66347" y="185998"/>
                  <a:pt x="66347" y="143468"/>
                </a:cubicBezTo>
                <a:cubicBezTo>
                  <a:pt x="66347" y="100938"/>
                  <a:pt x="100938" y="66347"/>
                  <a:pt x="143468" y="66347"/>
                </a:cubicBezTo>
                <a:cubicBezTo>
                  <a:pt x="185998" y="66347"/>
                  <a:pt x="220589" y="100938"/>
                  <a:pt x="220589" y="143468"/>
                </a:cubicBezTo>
                <a:cubicBezTo>
                  <a:pt x="220589" y="185998"/>
                  <a:pt x="185998" y="220589"/>
                  <a:pt x="143468" y="220589"/>
                </a:cubicBezTo>
                <a:close/>
                <a:moveTo>
                  <a:pt x="634265" y="518583"/>
                </a:moveTo>
                <a:lnTo>
                  <a:pt x="544952" y="374548"/>
                </a:lnTo>
                <a:cubicBezTo>
                  <a:pt x="532477" y="354701"/>
                  <a:pt x="511211" y="342792"/>
                  <a:pt x="487678" y="342792"/>
                </a:cubicBezTo>
                <a:cubicBezTo>
                  <a:pt x="464145" y="342792"/>
                  <a:pt x="442880" y="354701"/>
                  <a:pt x="430404" y="374548"/>
                </a:cubicBezTo>
                <a:lnTo>
                  <a:pt x="341091" y="518583"/>
                </a:lnTo>
                <a:cubicBezTo>
                  <a:pt x="328048" y="539565"/>
                  <a:pt x="327481" y="565650"/>
                  <a:pt x="339390" y="587199"/>
                </a:cubicBezTo>
                <a:cubicBezTo>
                  <a:pt x="351298" y="608464"/>
                  <a:pt x="373697" y="621790"/>
                  <a:pt x="398365" y="621790"/>
                </a:cubicBezTo>
                <a:lnTo>
                  <a:pt x="577275" y="621790"/>
                </a:lnTo>
                <a:cubicBezTo>
                  <a:pt x="601659" y="621790"/>
                  <a:pt x="624341" y="608464"/>
                  <a:pt x="636250" y="587199"/>
                </a:cubicBezTo>
                <a:cubicBezTo>
                  <a:pt x="648158" y="565650"/>
                  <a:pt x="647591" y="539281"/>
                  <a:pt x="634548" y="518583"/>
                </a:cubicBezTo>
                <a:close/>
                <a:moveTo>
                  <a:pt x="577558" y="555443"/>
                </a:moveTo>
                <a:cubicBezTo>
                  <a:pt x="577558" y="555443"/>
                  <a:pt x="577558" y="555443"/>
                  <a:pt x="577275" y="555443"/>
                </a:cubicBezTo>
                <a:lnTo>
                  <a:pt x="398081" y="555443"/>
                </a:lnTo>
                <a:cubicBezTo>
                  <a:pt x="398081" y="555443"/>
                  <a:pt x="397798" y="553742"/>
                  <a:pt x="397798" y="553742"/>
                </a:cubicBezTo>
                <a:lnTo>
                  <a:pt x="487111" y="409706"/>
                </a:lnTo>
                <a:lnTo>
                  <a:pt x="488529" y="409706"/>
                </a:lnTo>
                <a:lnTo>
                  <a:pt x="577842" y="553742"/>
                </a:lnTo>
                <a:lnTo>
                  <a:pt x="577842" y="555443"/>
                </a:lnTo>
                <a:close/>
              </a:path>
            </a:pathLst>
          </a:custGeom>
          <a:solidFill>
            <a:schemeClr val="dk1"/>
          </a:solidFill>
          <a:ln>
            <a:noFill/>
          </a:ln>
        </p:spPr>
        <p:txBody>
          <a:bodyPr spcFirstLastPara="1" wrap="square" lIns="81025" tIns="40525" rIns="81025" bIns="40525" anchor="ctr" anchorCtr="0">
            <a:noAutofit/>
          </a:bodyPr>
          <a:lstStyle/>
          <a:p>
            <a:pPr marL="0" marR="0" lvl="0" indent="0" algn="l" rtl="0">
              <a:spcBef>
                <a:spcPts val="0"/>
              </a:spcBef>
              <a:spcAft>
                <a:spcPts val="0"/>
              </a:spcAft>
              <a:buNone/>
            </a:pPr>
            <a:endParaRPr sz="1595">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7"/>
          <p:cNvSpPr txBox="1">
            <a:spLocks noGrp="1"/>
          </p:cNvSpPr>
          <p:nvPr>
            <p:ph type="subTitle" idx="1"/>
          </p:nvPr>
        </p:nvSpPr>
        <p:spPr>
          <a:xfrm>
            <a:off x="1332278" y="1967550"/>
            <a:ext cx="27999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Name of the section</a:t>
            </a:r>
            <a:endParaRPr/>
          </a:p>
        </p:txBody>
      </p:sp>
      <p:sp>
        <p:nvSpPr>
          <p:cNvPr id="221" name="Google Shape;221;p27"/>
          <p:cNvSpPr txBox="1">
            <a:spLocks noGrp="1"/>
          </p:cNvSpPr>
          <p:nvPr>
            <p:ph type="subTitle" idx="2"/>
          </p:nvPr>
        </p:nvSpPr>
        <p:spPr>
          <a:xfrm>
            <a:off x="1332278" y="2613758"/>
            <a:ext cx="27999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Name of the section</a:t>
            </a:r>
            <a:endParaRPr/>
          </a:p>
        </p:txBody>
      </p:sp>
      <p:sp>
        <p:nvSpPr>
          <p:cNvPr id="222" name="Google Shape;222;p27"/>
          <p:cNvSpPr txBox="1">
            <a:spLocks noGrp="1"/>
          </p:cNvSpPr>
          <p:nvPr>
            <p:ph type="subTitle" idx="3"/>
          </p:nvPr>
        </p:nvSpPr>
        <p:spPr>
          <a:xfrm>
            <a:off x="1332278" y="3259967"/>
            <a:ext cx="27999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Name of the section</a:t>
            </a:r>
            <a:endParaRPr/>
          </a:p>
        </p:txBody>
      </p:sp>
      <p:sp>
        <p:nvSpPr>
          <p:cNvPr id="223" name="Google Shape;223;p27"/>
          <p:cNvSpPr txBox="1">
            <a:spLocks noGrp="1"/>
          </p:cNvSpPr>
          <p:nvPr>
            <p:ph type="subTitle" idx="4"/>
          </p:nvPr>
        </p:nvSpPr>
        <p:spPr>
          <a:xfrm>
            <a:off x="1332278" y="3906175"/>
            <a:ext cx="27999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Name of the section</a:t>
            </a:r>
            <a:endParaRPr/>
          </a:p>
        </p:txBody>
      </p:sp>
      <p:sp>
        <p:nvSpPr>
          <p:cNvPr id="224" name="Google Shape;224;p27"/>
          <p:cNvSpPr txBox="1">
            <a:spLocks noGrp="1"/>
          </p:cNvSpPr>
          <p:nvPr>
            <p:ph type="subTitle" idx="5"/>
          </p:nvPr>
        </p:nvSpPr>
        <p:spPr>
          <a:xfrm>
            <a:off x="5924949" y="1967550"/>
            <a:ext cx="27999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Name of the section</a:t>
            </a:r>
            <a:endParaRPr/>
          </a:p>
        </p:txBody>
      </p:sp>
      <p:sp>
        <p:nvSpPr>
          <p:cNvPr id="225" name="Google Shape;225;p27"/>
          <p:cNvSpPr txBox="1">
            <a:spLocks noGrp="1"/>
          </p:cNvSpPr>
          <p:nvPr>
            <p:ph type="subTitle" idx="6"/>
          </p:nvPr>
        </p:nvSpPr>
        <p:spPr>
          <a:xfrm>
            <a:off x="5924949" y="2613756"/>
            <a:ext cx="27999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Name of the section</a:t>
            </a:r>
            <a:endParaRPr/>
          </a:p>
        </p:txBody>
      </p:sp>
      <p:sp>
        <p:nvSpPr>
          <p:cNvPr id="226" name="Google Shape;226;p27"/>
          <p:cNvSpPr txBox="1">
            <a:spLocks noGrp="1"/>
          </p:cNvSpPr>
          <p:nvPr>
            <p:ph type="subTitle" idx="7"/>
          </p:nvPr>
        </p:nvSpPr>
        <p:spPr>
          <a:xfrm>
            <a:off x="5924949" y="3259962"/>
            <a:ext cx="27999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Name of the section</a:t>
            </a:r>
            <a:endParaRPr/>
          </a:p>
        </p:txBody>
      </p:sp>
      <p:sp>
        <p:nvSpPr>
          <p:cNvPr id="227" name="Google Shape;227;p27"/>
          <p:cNvSpPr txBox="1">
            <a:spLocks noGrp="1"/>
          </p:cNvSpPr>
          <p:nvPr>
            <p:ph type="subTitle" idx="8"/>
          </p:nvPr>
        </p:nvSpPr>
        <p:spPr>
          <a:xfrm>
            <a:off x="5924949" y="3906169"/>
            <a:ext cx="27999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Name of the section</a:t>
            </a:r>
            <a:endParaRPr/>
          </a:p>
        </p:txBody>
      </p:sp>
      <p:sp>
        <p:nvSpPr>
          <p:cNvPr id="228" name="Google Shape;228;p27"/>
          <p:cNvSpPr txBox="1">
            <a:spLocks noGrp="1"/>
          </p:cNvSpPr>
          <p:nvPr>
            <p:ph type="title" idx="9"/>
          </p:nvPr>
        </p:nvSpPr>
        <p:spPr>
          <a:xfrm>
            <a:off x="490246" y="3929988"/>
            <a:ext cx="8658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29" name="Google Shape;229;p27"/>
          <p:cNvSpPr txBox="1">
            <a:spLocks noGrp="1"/>
          </p:cNvSpPr>
          <p:nvPr>
            <p:ph type="title" idx="13"/>
          </p:nvPr>
        </p:nvSpPr>
        <p:spPr>
          <a:xfrm>
            <a:off x="490246" y="2637371"/>
            <a:ext cx="8658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30" name="Google Shape;230;p27"/>
          <p:cNvSpPr txBox="1">
            <a:spLocks noGrp="1"/>
          </p:cNvSpPr>
          <p:nvPr>
            <p:ph type="title" idx="14"/>
          </p:nvPr>
        </p:nvSpPr>
        <p:spPr>
          <a:xfrm>
            <a:off x="490246" y="1991363"/>
            <a:ext cx="864300" cy="31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31" name="Google Shape;231;p27"/>
          <p:cNvSpPr txBox="1">
            <a:spLocks noGrp="1"/>
          </p:cNvSpPr>
          <p:nvPr>
            <p:ph type="title" idx="15"/>
          </p:nvPr>
        </p:nvSpPr>
        <p:spPr>
          <a:xfrm>
            <a:off x="490246" y="3283679"/>
            <a:ext cx="8658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32" name="Google Shape;232;p27"/>
          <p:cNvSpPr txBox="1">
            <a:spLocks noGrp="1"/>
          </p:cNvSpPr>
          <p:nvPr>
            <p:ph type="title" idx="16"/>
          </p:nvPr>
        </p:nvSpPr>
        <p:spPr>
          <a:xfrm>
            <a:off x="5095604" y="2637569"/>
            <a:ext cx="8658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33" name="Google Shape;233;p27"/>
          <p:cNvSpPr txBox="1">
            <a:spLocks noGrp="1"/>
          </p:cNvSpPr>
          <p:nvPr>
            <p:ph type="title" idx="17"/>
          </p:nvPr>
        </p:nvSpPr>
        <p:spPr>
          <a:xfrm>
            <a:off x="5095603" y="3283775"/>
            <a:ext cx="8658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07</a:t>
            </a:r>
            <a:endParaRPr/>
          </a:p>
        </p:txBody>
      </p:sp>
      <p:sp>
        <p:nvSpPr>
          <p:cNvPr id="234" name="Google Shape;234;p27"/>
          <p:cNvSpPr txBox="1">
            <a:spLocks noGrp="1"/>
          </p:cNvSpPr>
          <p:nvPr>
            <p:ph type="title" idx="18"/>
          </p:nvPr>
        </p:nvSpPr>
        <p:spPr>
          <a:xfrm>
            <a:off x="5095605" y="3929981"/>
            <a:ext cx="8658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08</a:t>
            </a:r>
            <a:endParaRPr/>
          </a:p>
        </p:txBody>
      </p:sp>
      <p:sp>
        <p:nvSpPr>
          <p:cNvPr id="235" name="Google Shape;235;p27"/>
          <p:cNvSpPr txBox="1">
            <a:spLocks noGrp="1"/>
          </p:cNvSpPr>
          <p:nvPr>
            <p:ph type="title" idx="19"/>
          </p:nvPr>
        </p:nvSpPr>
        <p:spPr>
          <a:xfrm>
            <a:off x="5095604" y="1991363"/>
            <a:ext cx="8658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36" name="Google Shape;236;p27"/>
          <p:cNvSpPr txBox="1">
            <a:spLocks noGrp="1"/>
          </p:cNvSpPr>
          <p:nvPr>
            <p:ph type="title"/>
          </p:nvPr>
        </p:nvSpPr>
        <p:spPr>
          <a:xfrm>
            <a:off x="703140" y="574852"/>
            <a:ext cx="348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b="1"/>
              <a:t>contents</a:t>
            </a:r>
            <a:endParaRPr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8"/>
          <p:cNvSpPr txBox="1">
            <a:spLocks noGrp="1"/>
          </p:cNvSpPr>
          <p:nvPr>
            <p:ph type="title" idx="2"/>
          </p:nvPr>
        </p:nvSpPr>
        <p:spPr>
          <a:xfrm>
            <a:off x="584950" y="3690878"/>
            <a:ext cx="9144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42" name="Google Shape;242;p28"/>
          <p:cNvSpPr txBox="1">
            <a:spLocks noGrp="1"/>
          </p:cNvSpPr>
          <p:nvPr>
            <p:ph type="title"/>
          </p:nvPr>
        </p:nvSpPr>
        <p:spPr>
          <a:xfrm>
            <a:off x="5088424" y="3401100"/>
            <a:ext cx="3502500" cy="99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Name of</a:t>
            </a:r>
            <a:endParaRPr/>
          </a:p>
          <a:p>
            <a:pPr marL="0" lvl="0" indent="0" algn="r" rtl="0">
              <a:spcBef>
                <a:spcPts val="0"/>
              </a:spcBef>
              <a:spcAft>
                <a:spcPts val="0"/>
              </a:spcAft>
              <a:buNone/>
            </a:pPr>
            <a:r>
              <a:rPr lang="en"/>
              <a:t>the </a:t>
            </a:r>
            <a:r>
              <a:rPr lang="en" b="1"/>
              <a:t>section</a:t>
            </a:r>
            <a:endParaRPr b="1"/>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247" name="Google Shape;247;p29" title="freepik__an-open-binder-with-blank-white-pages-is-shown-aga__3298.png"/>
          <p:cNvPicPr preferRelativeResize="0">
            <a:picLocks noGrp="1"/>
          </p:cNvPicPr>
          <p:nvPr>
            <p:ph type="pic" idx="3"/>
          </p:nvPr>
        </p:nvPicPr>
        <p:blipFill rotWithShape="1">
          <a:blip r:embed="rId3">
            <a:alphaModFix/>
          </a:blip>
          <a:srcRect l="4088" t="9418" r="6832" b="8607"/>
          <a:stretch/>
        </p:blipFill>
        <p:spPr>
          <a:xfrm rot="-14">
            <a:off x="5668000" y="914406"/>
            <a:ext cx="2564526" cy="3435263"/>
          </a:xfrm>
          <a:prstGeom prst="rect">
            <a:avLst/>
          </a:prstGeom>
        </p:spPr>
      </p:pic>
      <p:pic>
        <p:nvPicPr>
          <p:cNvPr id="248" name="Google Shape;248;p29" title="freepik__an-open-binder-with-blank-white-pages-is-shown-aga__90907.png"/>
          <p:cNvPicPr preferRelativeResize="0">
            <a:picLocks noGrp="1"/>
          </p:cNvPicPr>
          <p:nvPr>
            <p:ph type="pic" idx="3"/>
          </p:nvPr>
        </p:nvPicPr>
        <p:blipFill rotWithShape="1">
          <a:blip r:embed="rId4">
            <a:alphaModFix/>
          </a:blip>
          <a:srcRect l="-480" r="479" b="-877"/>
          <a:stretch/>
        </p:blipFill>
        <p:spPr>
          <a:xfrm rot="-14">
            <a:off x="5668000" y="914406"/>
            <a:ext cx="2564526" cy="3435263"/>
          </a:xfrm>
          <a:prstGeom prst="rect">
            <a:avLst/>
          </a:prstGeom>
        </p:spPr>
      </p:pic>
      <p:sp>
        <p:nvSpPr>
          <p:cNvPr id="249" name="Google Shape;249;p29"/>
          <p:cNvSpPr txBox="1">
            <a:spLocks noGrp="1"/>
          </p:cNvSpPr>
          <p:nvPr>
            <p:ph type="title"/>
          </p:nvPr>
        </p:nvSpPr>
        <p:spPr>
          <a:xfrm>
            <a:off x="691850" y="577675"/>
            <a:ext cx="3347100" cy="11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write here a long title to captivate the audience</a:t>
            </a:r>
            <a:r>
              <a:rPr lang="en" b="1"/>
              <a:t> attention</a:t>
            </a:r>
            <a:endParaRPr b="1"/>
          </a:p>
        </p:txBody>
      </p:sp>
      <p:sp>
        <p:nvSpPr>
          <p:cNvPr id="250" name="Google Shape;250;p29"/>
          <p:cNvSpPr txBox="1">
            <a:spLocks noGrp="1"/>
          </p:cNvSpPr>
          <p:nvPr>
            <p:ph type="body" idx="1"/>
          </p:nvPr>
        </p:nvSpPr>
        <p:spPr>
          <a:xfrm>
            <a:off x="691850" y="1716875"/>
            <a:ext cx="3347100" cy="222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
              <a:t>Do you know what helps you make your</a:t>
            </a:r>
            <a:endParaRPr/>
          </a:p>
          <a:p>
            <a:pPr marL="0" lvl="0" indent="0" algn="l" rtl="0">
              <a:spcBef>
                <a:spcPts val="0"/>
              </a:spcBef>
              <a:spcAft>
                <a:spcPts val="0"/>
              </a:spcAft>
              <a:buClr>
                <a:srgbClr val="273D40"/>
              </a:buClr>
              <a:buSzPts val="600"/>
              <a:buFont typeface="Arial"/>
              <a:buNone/>
            </a:pPr>
            <a:r>
              <a:rPr lang="en"/>
              <a:t>point clear?</a:t>
            </a:r>
            <a:br>
              <a:rPr lang="en"/>
            </a:br>
            <a:r>
              <a:rPr lang="en"/>
              <a:t>Lists like this one:</a:t>
            </a:r>
            <a:endParaRPr/>
          </a:p>
          <a:p>
            <a:pPr marL="0" lvl="0" indent="0" algn="l" rtl="0">
              <a:spcBef>
                <a:spcPts val="0"/>
              </a:spcBef>
              <a:spcAft>
                <a:spcPts val="0"/>
              </a:spcAft>
              <a:buClr>
                <a:srgbClr val="273D40"/>
              </a:buClr>
              <a:buSzPts val="600"/>
              <a:buFont typeface="Arial"/>
              <a:buNone/>
            </a:pPr>
            <a:endParaRPr/>
          </a:p>
          <a:p>
            <a:pPr marL="241300" lvl="0" indent="-203200" algn="l" rtl="0">
              <a:spcBef>
                <a:spcPts val="0"/>
              </a:spcBef>
              <a:spcAft>
                <a:spcPts val="0"/>
              </a:spcAft>
              <a:buSzPts val="1200"/>
              <a:buChar char="●"/>
            </a:pPr>
            <a:r>
              <a:rPr lang="en"/>
              <a:t>They’re simple </a:t>
            </a:r>
            <a:endParaRPr/>
          </a:p>
          <a:p>
            <a:pPr marL="241300" lvl="0" indent="-203200" algn="l" rtl="0">
              <a:spcBef>
                <a:spcPts val="0"/>
              </a:spcBef>
              <a:spcAft>
                <a:spcPts val="0"/>
              </a:spcAft>
              <a:buSzPts val="1200"/>
              <a:buChar char="●"/>
            </a:pPr>
            <a:r>
              <a:rPr lang="en"/>
              <a:t>You can organize your ideas clearly</a:t>
            </a:r>
            <a:endParaRPr/>
          </a:p>
          <a:p>
            <a:pPr marL="241300" lvl="0" indent="-203200" algn="l" rtl="0">
              <a:spcBef>
                <a:spcPts val="0"/>
              </a:spcBef>
              <a:spcAft>
                <a:spcPts val="0"/>
              </a:spcAft>
              <a:buSzPts val="1200"/>
              <a:buChar char="●"/>
            </a:pPr>
            <a:r>
              <a:rPr lang="en"/>
              <a:t>You’ll never forget to buy milk!</a:t>
            </a:r>
            <a:endParaRPr/>
          </a:p>
          <a:p>
            <a:pPr marL="0" lvl="0" indent="0" algn="l" rtl="0">
              <a:spcBef>
                <a:spcPts val="1600"/>
              </a:spcBef>
              <a:spcAft>
                <a:spcPts val="0"/>
              </a:spcAft>
              <a:buNone/>
            </a:pPr>
            <a:r>
              <a:rPr lang="en"/>
              <a:t>You can replace the image. Just</a:t>
            </a:r>
            <a:endParaRPr/>
          </a:p>
          <a:p>
            <a:pPr marL="0" lvl="0" indent="0" algn="l" rtl="0">
              <a:spcBef>
                <a:spcPts val="0"/>
              </a:spcBef>
              <a:spcAft>
                <a:spcPts val="0"/>
              </a:spcAft>
              <a:buNone/>
            </a:pPr>
            <a:r>
              <a:rPr lang="en"/>
              <a:t>right-click on it and select</a:t>
            </a:r>
            <a:endParaRPr/>
          </a:p>
          <a:p>
            <a:pPr marL="0" lvl="0" indent="0" algn="l" rtl="0">
              <a:spcBef>
                <a:spcPts val="0"/>
              </a:spcBef>
              <a:spcAft>
                <a:spcPts val="0"/>
              </a:spcAft>
              <a:buNone/>
            </a:pPr>
            <a:r>
              <a:rPr lang="en"/>
              <a:t>“Replace image”</a:t>
            </a:r>
            <a:endParaRPr/>
          </a:p>
        </p:txBody>
      </p:sp>
      <p:pic>
        <p:nvPicPr>
          <p:cNvPr id="251" name="Google Shape;251;p29" title="marco-png.png"/>
          <p:cNvPicPr preferRelativeResize="0">
            <a:picLocks noGrp="1"/>
          </p:cNvPicPr>
          <p:nvPr>
            <p:ph type="pic" idx="2"/>
          </p:nvPr>
        </p:nvPicPr>
        <p:blipFill rotWithShape="1">
          <a:blip r:embed="rId5">
            <a:alphaModFix/>
          </a:blip>
          <a:srcRect l="35400" t="21556" r="34107" b="25662"/>
          <a:stretch/>
        </p:blipFill>
        <p:spPr>
          <a:xfrm>
            <a:off x="5502100" y="729824"/>
            <a:ext cx="3012598" cy="3791400"/>
          </a:xfrm>
          <a:prstGeom prst="rect">
            <a:avLst/>
          </a:prstGeom>
        </p:spPr>
      </p:pic>
      <p:sp>
        <p:nvSpPr>
          <p:cNvPr id="2" name="Рисунок 1"/>
          <p:cNvSpPr>
            <a:spLocks noGrp="1"/>
          </p:cNvSpPr>
          <p:nvPr>
            <p:ph type="pic" idx="3"/>
          </p:nvPr>
        </p:nvSpPr>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0"/>
          <p:cNvSpPr txBox="1">
            <a:spLocks noGrp="1"/>
          </p:cNvSpPr>
          <p:nvPr>
            <p:ph type="title"/>
          </p:nvPr>
        </p:nvSpPr>
        <p:spPr>
          <a:xfrm>
            <a:off x="685147" y="567000"/>
            <a:ext cx="3306600" cy="68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have</a:t>
            </a:r>
            <a:r>
              <a:rPr lang="en">
                <a:latin typeface="Sora SemiBold"/>
                <a:ea typeface="Sora SemiBold"/>
                <a:cs typeface="Sora SemiBold"/>
                <a:sym typeface="Sora SemiBold"/>
              </a:rPr>
              <a:t> </a:t>
            </a:r>
            <a:r>
              <a:rPr lang="en"/>
              <a:t>a</a:t>
            </a:r>
            <a:r>
              <a:rPr lang="en" b="1"/>
              <a:t> look</a:t>
            </a:r>
            <a:endParaRPr b="1"/>
          </a:p>
        </p:txBody>
      </p:sp>
      <p:sp>
        <p:nvSpPr>
          <p:cNvPr id="258" name="Google Shape;258;p30"/>
          <p:cNvSpPr txBox="1">
            <a:spLocks noGrp="1"/>
          </p:cNvSpPr>
          <p:nvPr>
            <p:ph type="subTitle" idx="1"/>
          </p:nvPr>
        </p:nvSpPr>
        <p:spPr>
          <a:xfrm>
            <a:off x="685147" y="1934053"/>
            <a:ext cx="3181500" cy="19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a:t>
            </a:r>
            <a:endParaRPr/>
          </a:p>
        </p:txBody>
      </p:sp>
      <p:sp>
        <p:nvSpPr>
          <p:cNvPr id="259" name="Google Shape;259;p30"/>
          <p:cNvSpPr txBox="1"/>
          <p:nvPr/>
        </p:nvSpPr>
        <p:spPr>
          <a:xfrm>
            <a:off x="5162500" y="1934049"/>
            <a:ext cx="3181500" cy="184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Inter"/>
                <a:ea typeface="Inter"/>
                <a:cs typeface="Inter"/>
                <a:sym typeface="Inter"/>
              </a:rPr>
              <a:t>which means there are a lot of craters and plains. </a:t>
            </a:r>
            <a:endParaRPr sz="1200">
              <a:solidFill>
                <a:schemeClr val="dk1"/>
              </a:solidFill>
              <a:latin typeface="Inter"/>
              <a:ea typeface="Inter"/>
              <a:cs typeface="Inter"/>
              <a:sym typeface="Inter"/>
            </a:endParaRPr>
          </a:p>
          <a:p>
            <a:pPr marL="0" lvl="0" indent="0" algn="l" rtl="0">
              <a:spcBef>
                <a:spcPts val="0"/>
              </a:spcBef>
              <a:spcAft>
                <a:spcPts val="0"/>
              </a:spcAft>
              <a:buNone/>
            </a:pPr>
            <a:r>
              <a:rPr lang="en" sz="1200">
                <a:solidFill>
                  <a:schemeClr val="dk1"/>
                </a:solidFill>
                <a:latin typeface="Inter"/>
                <a:ea typeface="Inter"/>
                <a:cs typeface="Inter"/>
                <a:sym typeface="Inter"/>
              </a:rPr>
              <a:t>Speaking of craters, many of them were named after artists or authors who made significant contributions to their respective fields. Mercury takes a little more than 58 days to complete its rotation, so try to imagine how long days must be there! </a:t>
            </a:r>
            <a:endParaRPr sz="1200">
              <a:solidFill>
                <a:schemeClr val="dk1"/>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1"/>
          <p:cNvSpPr txBox="1">
            <a:spLocks noGrp="1"/>
          </p:cNvSpPr>
          <p:nvPr>
            <p:ph type="title"/>
          </p:nvPr>
        </p:nvSpPr>
        <p:spPr>
          <a:xfrm>
            <a:off x="688213" y="565900"/>
            <a:ext cx="319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Sora"/>
                <a:ea typeface="Sora"/>
                <a:cs typeface="Sora"/>
                <a:sym typeface="Sora"/>
              </a:rPr>
              <a:t>Two</a:t>
            </a:r>
            <a:r>
              <a:rPr lang="en">
                <a:latin typeface="Sora SemiBold"/>
                <a:ea typeface="Sora SemiBold"/>
                <a:cs typeface="Sora SemiBold"/>
                <a:sym typeface="Sora SemiBold"/>
              </a:rPr>
              <a:t> ideas</a:t>
            </a:r>
            <a:endParaRPr>
              <a:latin typeface="Sora SemiBold"/>
              <a:ea typeface="Sora SemiBold"/>
              <a:cs typeface="Sora SemiBold"/>
              <a:sym typeface="Sora SemiBold"/>
            </a:endParaRPr>
          </a:p>
        </p:txBody>
      </p:sp>
      <p:sp>
        <p:nvSpPr>
          <p:cNvPr id="265" name="Google Shape;265;p31"/>
          <p:cNvSpPr txBox="1">
            <a:spLocks noGrp="1"/>
          </p:cNvSpPr>
          <p:nvPr>
            <p:ph type="subTitle" idx="3"/>
          </p:nvPr>
        </p:nvSpPr>
        <p:spPr>
          <a:xfrm>
            <a:off x="688213" y="2277925"/>
            <a:ext cx="3193200" cy="11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266" name="Google Shape;266;p31"/>
          <p:cNvSpPr txBox="1">
            <a:spLocks noGrp="1"/>
          </p:cNvSpPr>
          <p:nvPr>
            <p:ph type="subTitle" idx="4"/>
          </p:nvPr>
        </p:nvSpPr>
        <p:spPr>
          <a:xfrm>
            <a:off x="5316635" y="2277925"/>
            <a:ext cx="3193200" cy="11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is the second-brightest natural object in the night sky</a:t>
            </a:r>
            <a:endParaRPr/>
          </a:p>
        </p:txBody>
      </p:sp>
      <p:sp>
        <p:nvSpPr>
          <p:cNvPr id="267" name="Google Shape;267;p31"/>
          <p:cNvSpPr txBox="1">
            <a:spLocks noGrp="1"/>
          </p:cNvSpPr>
          <p:nvPr>
            <p:ph type="subTitle" idx="1"/>
          </p:nvPr>
        </p:nvSpPr>
        <p:spPr>
          <a:xfrm>
            <a:off x="688213" y="1586163"/>
            <a:ext cx="33936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a:t>Let’s learn about</a:t>
            </a:r>
            <a:r>
              <a:rPr lang="en"/>
              <a:t> Mercury</a:t>
            </a:r>
            <a:endParaRPr/>
          </a:p>
        </p:txBody>
      </p:sp>
      <p:sp>
        <p:nvSpPr>
          <p:cNvPr id="268" name="Google Shape;268;p31"/>
          <p:cNvSpPr txBox="1">
            <a:spLocks noGrp="1"/>
          </p:cNvSpPr>
          <p:nvPr>
            <p:ph type="subTitle" idx="2"/>
          </p:nvPr>
        </p:nvSpPr>
        <p:spPr>
          <a:xfrm>
            <a:off x="5316635" y="1597000"/>
            <a:ext cx="2825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a:t>Let’s take a look at </a:t>
            </a:r>
            <a:r>
              <a:rPr lang="en"/>
              <a:t>Venus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2"/>
          <p:cNvSpPr txBox="1">
            <a:spLocks noGrp="1"/>
          </p:cNvSpPr>
          <p:nvPr>
            <p:ph type="subTitle" idx="3"/>
          </p:nvPr>
        </p:nvSpPr>
        <p:spPr>
          <a:xfrm>
            <a:off x="5271776" y="1635833"/>
            <a:ext cx="2381100" cy="6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274" name="Google Shape;274;p32"/>
          <p:cNvSpPr txBox="1">
            <a:spLocks noGrp="1"/>
          </p:cNvSpPr>
          <p:nvPr>
            <p:ph type="title"/>
          </p:nvPr>
        </p:nvSpPr>
        <p:spPr>
          <a:xfrm>
            <a:off x="690661" y="572700"/>
            <a:ext cx="334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different </a:t>
            </a:r>
            <a:r>
              <a:rPr lang="en" b="1"/>
              <a:t>ideas</a:t>
            </a:r>
            <a:endParaRPr b="1"/>
          </a:p>
        </p:txBody>
      </p:sp>
      <p:sp>
        <p:nvSpPr>
          <p:cNvPr id="275" name="Google Shape;275;p32"/>
          <p:cNvSpPr txBox="1">
            <a:spLocks noGrp="1"/>
          </p:cNvSpPr>
          <p:nvPr>
            <p:ph type="subTitle" idx="1"/>
          </p:nvPr>
        </p:nvSpPr>
        <p:spPr>
          <a:xfrm>
            <a:off x="690661" y="1643201"/>
            <a:ext cx="2381100" cy="6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smallest planet in the Solar System</a:t>
            </a:r>
            <a:endParaRPr/>
          </a:p>
        </p:txBody>
      </p:sp>
      <p:sp>
        <p:nvSpPr>
          <p:cNvPr id="276" name="Google Shape;276;p32"/>
          <p:cNvSpPr txBox="1">
            <a:spLocks noGrp="1"/>
          </p:cNvSpPr>
          <p:nvPr>
            <p:ph type="subTitle" idx="2"/>
          </p:nvPr>
        </p:nvSpPr>
        <p:spPr>
          <a:xfrm>
            <a:off x="690661" y="2790688"/>
            <a:ext cx="2381100" cy="6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277" name="Google Shape;277;p32"/>
          <p:cNvSpPr txBox="1">
            <a:spLocks noGrp="1"/>
          </p:cNvSpPr>
          <p:nvPr>
            <p:ph type="subTitle" idx="4"/>
          </p:nvPr>
        </p:nvSpPr>
        <p:spPr>
          <a:xfrm>
            <a:off x="5271776" y="2792125"/>
            <a:ext cx="2381100" cy="6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p:txBody>
      </p:sp>
      <p:sp>
        <p:nvSpPr>
          <p:cNvPr id="278" name="Google Shape;278;p32"/>
          <p:cNvSpPr txBox="1">
            <a:spLocks noGrp="1"/>
          </p:cNvSpPr>
          <p:nvPr>
            <p:ph type="subTitle" idx="5"/>
          </p:nvPr>
        </p:nvSpPr>
        <p:spPr>
          <a:xfrm>
            <a:off x="690661" y="3938500"/>
            <a:ext cx="2381100" cy="6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279" name="Google Shape;279;p32"/>
          <p:cNvSpPr txBox="1">
            <a:spLocks noGrp="1"/>
          </p:cNvSpPr>
          <p:nvPr>
            <p:ph type="subTitle" idx="6"/>
          </p:nvPr>
        </p:nvSpPr>
        <p:spPr>
          <a:xfrm>
            <a:off x="5271776" y="3944677"/>
            <a:ext cx="2381100" cy="6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280" name="Google Shape;280;p32"/>
          <p:cNvSpPr txBox="1">
            <a:spLocks noGrp="1"/>
          </p:cNvSpPr>
          <p:nvPr>
            <p:ph type="title" idx="7"/>
          </p:nvPr>
        </p:nvSpPr>
        <p:spPr>
          <a:xfrm>
            <a:off x="5271776" y="3546910"/>
            <a:ext cx="8658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281" name="Google Shape;281;p32"/>
          <p:cNvSpPr txBox="1">
            <a:spLocks noGrp="1"/>
          </p:cNvSpPr>
          <p:nvPr>
            <p:ph type="title" idx="8"/>
          </p:nvPr>
        </p:nvSpPr>
        <p:spPr>
          <a:xfrm>
            <a:off x="690661" y="3550119"/>
            <a:ext cx="8658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82" name="Google Shape;282;p32"/>
          <p:cNvSpPr txBox="1">
            <a:spLocks noGrp="1"/>
          </p:cNvSpPr>
          <p:nvPr>
            <p:ph type="title" idx="9"/>
          </p:nvPr>
        </p:nvSpPr>
        <p:spPr>
          <a:xfrm>
            <a:off x="690661" y="2391035"/>
            <a:ext cx="864300" cy="3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83" name="Google Shape;283;p32"/>
          <p:cNvSpPr txBox="1">
            <a:spLocks noGrp="1"/>
          </p:cNvSpPr>
          <p:nvPr>
            <p:ph type="title" idx="13"/>
          </p:nvPr>
        </p:nvSpPr>
        <p:spPr>
          <a:xfrm>
            <a:off x="5271776" y="2393807"/>
            <a:ext cx="8658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284" name="Google Shape;284;p32"/>
          <p:cNvSpPr txBox="1">
            <a:spLocks noGrp="1"/>
          </p:cNvSpPr>
          <p:nvPr>
            <p:ph type="title" idx="14"/>
          </p:nvPr>
        </p:nvSpPr>
        <p:spPr>
          <a:xfrm>
            <a:off x="690661" y="1238909"/>
            <a:ext cx="8658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85" name="Google Shape;285;p32"/>
          <p:cNvSpPr txBox="1">
            <a:spLocks noGrp="1"/>
          </p:cNvSpPr>
          <p:nvPr>
            <p:ph type="title" idx="15"/>
          </p:nvPr>
        </p:nvSpPr>
        <p:spPr>
          <a:xfrm>
            <a:off x="5271776" y="1240712"/>
            <a:ext cx="8658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33" title="marco-png.png"/>
          <p:cNvPicPr preferRelativeResize="0">
            <a:picLocks noGrp="1"/>
          </p:cNvPicPr>
          <p:nvPr>
            <p:ph type="pic" idx="2"/>
          </p:nvPr>
        </p:nvPicPr>
        <p:blipFill rotWithShape="1">
          <a:blip r:embed="rId3">
            <a:alphaModFix/>
          </a:blip>
          <a:srcRect l="36132" t="23901" r="36015" b="28008"/>
          <a:stretch/>
        </p:blipFill>
        <p:spPr>
          <a:xfrm>
            <a:off x="100750" y="128600"/>
            <a:ext cx="8911375" cy="4886324"/>
          </a:xfrm>
          <a:prstGeom prst="rect">
            <a:avLst/>
          </a:prstGeom>
          <a:noFill/>
          <a:ln>
            <a:noFill/>
          </a:ln>
        </p:spPr>
      </p:pic>
      <p:pic>
        <p:nvPicPr>
          <p:cNvPr id="291" name="Google Shape;291;p33" title="freepik__cinematic-observational-shot-contemporary-japanese__59965.jpg"/>
          <p:cNvPicPr preferRelativeResize="0">
            <a:picLocks noGrp="1"/>
          </p:cNvPicPr>
          <p:nvPr>
            <p:ph type="pic" idx="2"/>
          </p:nvPr>
        </p:nvPicPr>
        <p:blipFill rotWithShape="1">
          <a:blip r:embed="rId4">
            <a:alphaModFix/>
          </a:blip>
          <a:srcRect t="2156" r="1039" b="2840"/>
          <a:stretch/>
        </p:blipFill>
        <p:spPr>
          <a:xfrm>
            <a:off x="100750" y="128600"/>
            <a:ext cx="8911375" cy="4886324"/>
          </a:xfrm>
          <a:prstGeom prst="rect">
            <a:avLst/>
          </a:prstGeom>
        </p:spPr>
      </p:pic>
      <p:sp>
        <p:nvSpPr>
          <p:cNvPr id="292" name="Google Shape;292;p33"/>
          <p:cNvSpPr txBox="1">
            <a:spLocks noGrp="1"/>
          </p:cNvSpPr>
          <p:nvPr>
            <p:ph type="title"/>
          </p:nvPr>
        </p:nvSpPr>
        <p:spPr>
          <a:xfrm>
            <a:off x="155702" y="4585414"/>
            <a:ext cx="3658500" cy="3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theme/theme1.xml><?xml version="1.0" encoding="utf-8"?>
<a:theme xmlns:a="http://schemas.openxmlformats.org/drawingml/2006/main" name="High School Life in Japan by Slidesgo">
  <a:themeElements>
    <a:clrScheme name="Simple Light">
      <a:dk1>
        <a:srgbClr val="2A2A2A"/>
      </a:dk1>
      <a:lt1>
        <a:srgbClr val="FEFFFF"/>
      </a:lt1>
      <a:dk2>
        <a:srgbClr val="2A2A2A"/>
      </a:dk2>
      <a:lt2>
        <a:srgbClr val="C55100"/>
      </a:lt2>
      <a:accent1>
        <a:srgbClr val="FEFFFF"/>
      </a:accent1>
      <a:accent2>
        <a:srgbClr val="3254AF"/>
      </a:accent2>
      <a:accent3>
        <a:srgbClr val="C55100"/>
      </a:accent3>
      <a:accent4>
        <a:srgbClr val="FFFFFF"/>
      </a:accent4>
      <a:accent5>
        <a:srgbClr val="FFFFFF"/>
      </a:accent5>
      <a:accent6>
        <a:srgbClr val="FFFFFF"/>
      </a:accent6>
      <a:hlink>
        <a:srgbClr val="3E3E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518</Words>
  <Application>Microsoft Office PowerPoint</Application>
  <PresentationFormat>Экран (16:9)</PresentationFormat>
  <Paragraphs>87</Paragraphs>
  <Slides>11</Slides>
  <Notes>11</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11</vt:i4>
      </vt:variant>
    </vt:vector>
  </HeadingPairs>
  <TitlesOfParts>
    <vt:vector size="18" baseType="lpstr">
      <vt:lpstr>Inter</vt:lpstr>
      <vt:lpstr>Calibri</vt:lpstr>
      <vt:lpstr>Raleway</vt:lpstr>
      <vt:lpstr>Sora SemiBold</vt:lpstr>
      <vt:lpstr>Sora</vt:lpstr>
      <vt:lpstr>Arial</vt:lpstr>
      <vt:lpstr>High School Life in Japan by Slidesgo</vt:lpstr>
      <vt:lpstr>High School Life in Japan</vt:lpstr>
      <vt:lpstr>Contents of this template</vt:lpstr>
      <vt:lpstr>04</vt:lpstr>
      <vt:lpstr>01</vt:lpstr>
      <vt:lpstr>You can write here a long title to captivate the audience attention</vt:lpstr>
      <vt:lpstr>Let’s have a look</vt:lpstr>
      <vt:lpstr>Two ideas</vt:lpstr>
      <vt:lpstr>Six different ideas</vt:lpstr>
      <vt:lpstr>A picture is worth a thousand words</vt:lpstr>
      <vt:lpstr>This is a timeline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 School Life in Japan</dc:title>
  <cp:lastModifiedBy>я</cp:lastModifiedBy>
  <cp:revision>2</cp:revision>
  <dcterms:modified xsi:type="dcterms:W3CDTF">2026-02-19T10:04:37Z</dcterms:modified>
</cp:coreProperties>
</file>